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mp3" ContentType="audio/mpe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Default Extension="wdp" ContentType="image/vnd.ms-photo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7"/>
  </p:notesMasterIdLst>
  <p:sldIdLst>
    <p:sldId id="328" r:id="rId2"/>
    <p:sldId id="329" r:id="rId3"/>
    <p:sldId id="303" r:id="rId4"/>
    <p:sldId id="304" r:id="rId5"/>
    <p:sldId id="330" r:id="rId6"/>
    <p:sldId id="259" r:id="rId7"/>
    <p:sldId id="262" r:id="rId8"/>
    <p:sldId id="332" r:id="rId9"/>
    <p:sldId id="260" r:id="rId10"/>
    <p:sldId id="331" r:id="rId11"/>
    <p:sldId id="263" r:id="rId12"/>
    <p:sldId id="279" r:id="rId13"/>
    <p:sldId id="261" r:id="rId14"/>
    <p:sldId id="333" r:id="rId15"/>
    <p:sldId id="322" r:id="rId16"/>
    <p:sldId id="264" r:id="rId17"/>
    <p:sldId id="280" r:id="rId18"/>
    <p:sldId id="270" r:id="rId19"/>
    <p:sldId id="323" r:id="rId20"/>
    <p:sldId id="266" r:id="rId21"/>
    <p:sldId id="334" r:id="rId22"/>
    <p:sldId id="268" r:id="rId23"/>
    <p:sldId id="269" r:id="rId24"/>
    <p:sldId id="324" r:id="rId25"/>
    <p:sldId id="327" r:id="rId26"/>
  </p:sldIdLst>
  <p:sldSz cx="9144000" cy="5143500" type="screen16x9"/>
  <p:notesSz cx="6858000" cy="9144000"/>
  <p:custDataLst>
    <p:tags r:id="rId28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4F4F"/>
    <a:srgbClr val="836954"/>
    <a:srgbClr val="000000"/>
    <a:srgbClr val="D7AE73"/>
    <a:srgbClr val="2BB8AA"/>
    <a:srgbClr val="161A20"/>
    <a:srgbClr val="12151A"/>
    <a:srgbClr val="E53935"/>
    <a:srgbClr val="00A9BF"/>
    <a:srgbClr val="27323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8339" autoAdjust="0"/>
    <p:restoredTop sz="94660"/>
  </p:normalViewPr>
  <p:slideViewPr>
    <p:cSldViewPr snapToGrid="0">
      <p:cViewPr>
        <p:scale>
          <a:sx n="148" d="100"/>
          <a:sy n="148" d="100"/>
        </p:scale>
        <p:origin x="-552" y="-15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E6D4C0-120A-495D-A7F1-CF1B547C3F74}" type="datetimeFigureOut">
              <a:rPr lang="zh-CN" altLang="en-US" smtClean="0"/>
              <a:pPr/>
              <a:t>2020/1/13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35D670-598D-4766-842B-AD39E547834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466493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35D670-598D-4766-842B-AD39E5478342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845898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35D670-598D-4766-842B-AD39E5478342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8235720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35D670-598D-4766-842B-AD39E5478342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8993301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35D670-598D-4766-842B-AD39E5478342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607933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35D670-598D-4766-842B-AD39E5478342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2412221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35D670-598D-4766-842B-AD39E5478342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2412221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35D670-598D-4766-842B-AD39E5478342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8658626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35D670-598D-4766-842B-AD39E5478342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4414576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35D670-598D-4766-842B-AD39E5478342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8118554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35D670-598D-4766-842B-AD39E5478342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306456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35D670-598D-4766-842B-AD39E5478342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5159202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35D670-598D-4766-842B-AD39E5478342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82357201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35D670-598D-4766-842B-AD39E5478342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9106841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35D670-598D-4766-842B-AD39E5478342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82357201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35D670-598D-4766-842B-AD39E5478342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35818937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35D670-598D-4766-842B-AD39E5478342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30879310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35D670-598D-4766-842B-AD39E5478342}" type="slidenum">
              <a:rPr lang="zh-CN" altLang="en-US" smtClean="0"/>
              <a:pPr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35067324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35D670-598D-4766-842B-AD39E5478342}" type="slidenum">
              <a:rPr lang="zh-CN" altLang="en-US" smtClean="0"/>
              <a:pPr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736501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35D670-598D-4766-842B-AD39E5478342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5595094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35D670-598D-4766-842B-AD39E5478342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3773950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35D670-598D-4766-842B-AD39E5478342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8235720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35D670-598D-4766-842B-AD39E5478342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0084365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35D670-598D-4766-842B-AD39E5478342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5570236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35D670-598D-4766-842B-AD39E5478342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0084365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35D670-598D-4766-842B-AD39E5478342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8656200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B25EF-3E5C-4CFD-83E2-A99DEA293FDB}" type="datetimeFigureOut">
              <a:rPr lang="zh-CN" altLang="en-US" smtClean="0"/>
              <a:pPr/>
              <a:t>2020/1/13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CCC30-4937-4233-A72C-BAF982195FB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0614945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B25EF-3E5C-4CFD-83E2-A99DEA293FDB}" type="datetimeFigureOut">
              <a:rPr lang="zh-CN" altLang="en-US" smtClean="0"/>
              <a:pPr/>
              <a:t>2020/1/13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CCC30-4937-4233-A72C-BAF982195FB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1472889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B25EF-3E5C-4CFD-83E2-A99DEA293FDB}" type="datetimeFigureOut">
              <a:rPr lang="zh-CN" altLang="en-US" smtClean="0"/>
              <a:pPr/>
              <a:t>2020/1/13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CCC30-4937-4233-A72C-BAF982195FB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9890551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B25EF-3E5C-4CFD-83E2-A99DEA293FDB}" type="datetimeFigureOut">
              <a:rPr lang="zh-CN" altLang="en-US" smtClean="0"/>
              <a:pPr/>
              <a:t>2020/1/13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CCC30-4937-4233-A72C-BAF982195FB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1813612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B25EF-3E5C-4CFD-83E2-A99DEA293FDB}" type="datetimeFigureOut">
              <a:rPr lang="zh-CN" altLang="en-US" smtClean="0"/>
              <a:pPr/>
              <a:t>2020/1/13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CCC30-4937-4233-A72C-BAF982195FB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2152022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B25EF-3E5C-4CFD-83E2-A99DEA293FDB}" type="datetimeFigureOut">
              <a:rPr lang="zh-CN" altLang="en-US" smtClean="0"/>
              <a:pPr/>
              <a:t>2020/1/13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CCC30-4937-4233-A72C-BAF982195FB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7909032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B25EF-3E5C-4CFD-83E2-A99DEA293FDB}" type="datetimeFigureOut">
              <a:rPr lang="zh-CN" altLang="en-US" smtClean="0"/>
              <a:pPr/>
              <a:t>2020/1/13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CCC30-4937-4233-A72C-BAF982195FB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1126156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>
            <a:spLocks noChangeArrowheads="1"/>
          </p:cNvSpPr>
          <p:nvPr userDrawn="1"/>
        </p:nvSpPr>
        <p:spPr bwMode="auto">
          <a:xfrm>
            <a:off x="910828" y="338137"/>
            <a:ext cx="8233172" cy="33813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lIns="68580" tIns="34290" rIns="68580" bIns="34290" anchor="ctr"/>
          <a:lstStyle/>
          <a:p>
            <a:pPr algn="ctr"/>
            <a:endParaRPr lang="zh-CN" altLang="zh-CN">
              <a:solidFill>
                <a:srgbClr val="FFFFFF"/>
              </a:solidFill>
              <a:latin typeface="方正兰亭粗黑_GBK" charset="-122"/>
              <a:ea typeface="方正兰亭粗黑_GBK" charset="-122"/>
            </a:endParaRPr>
          </a:p>
        </p:txBody>
      </p:sp>
      <p:sp>
        <p:nvSpPr>
          <p:cNvPr id="9" name="矩形 6"/>
          <p:cNvSpPr>
            <a:spLocks noChangeArrowheads="1"/>
          </p:cNvSpPr>
          <p:nvPr userDrawn="1"/>
        </p:nvSpPr>
        <p:spPr bwMode="auto">
          <a:xfrm>
            <a:off x="0" y="338137"/>
            <a:ext cx="1259632" cy="338138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 lIns="68580" tIns="34290" rIns="68580" bIns="34290" anchor="ctr"/>
          <a:lstStyle/>
          <a:p>
            <a:pPr algn="ctr"/>
            <a:endParaRPr lang="zh-CN" altLang="zh-CN">
              <a:solidFill>
                <a:srgbClr val="FFFFFF"/>
              </a:solidFill>
              <a:latin typeface="方正兰亭粗黑_GBK" charset="-122"/>
              <a:ea typeface="方正兰亭粗黑_GBK" charset="-12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425" y="383778"/>
            <a:ext cx="7886700" cy="246856"/>
          </a:xfrm>
        </p:spPr>
        <p:txBody>
          <a:bodyPr>
            <a:noAutofit/>
          </a:bodyPr>
          <a:lstStyle>
            <a:lvl1pPr>
              <a:defRPr sz="1600" strike="noStrike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774480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B25EF-3E5C-4CFD-83E2-A99DEA293FDB}" type="datetimeFigureOut">
              <a:rPr lang="zh-CN" altLang="en-US" smtClean="0"/>
              <a:pPr/>
              <a:t>2020/1/13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CCC30-4937-4233-A72C-BAF982195FB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3300592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B25EF-3E5C-4CFD-83E2-A99DEA293FDB}" type="datetimeFigureOut">
              <a:rPr lang="zh-CN" altLang="en-US" smtClean="0"/>
              <a:pPr/>
              <a:t>2020/1/13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CCC30-4937-4233-A72C-BAF982195FB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7752654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B25EF-3E5C-4CFD-83E2-A99DEA293FDB}" type="datetimeFigureOut">
              <a:rPr lang="zh-CN" altLang="en-US" smtClean="0"/>
              <a:pPr/>
              <a:t>2020/1/13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CCC30-4937-4233-A72C-BAF982195FB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692809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EB25EF-3E5C-4CFD-83E2-A99DEA293FDB}" type="datetimeFigureOut">
              <a:rPr lang="zh-CN" altLang="en-US" smtClean="0"/>
              <a:pPr/>
              <a:t>2020/1/13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DCCC30-4937-4233-A72C-BAF982195FB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099681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Relationship Id="rId6" Type="http://schemas.openxmlformats.org/officeDocument/2006/relationships/image" Target="../media/image3.png"/><Relationship Id="rId5" Type="http://schemas.microsoft.com/office/2007/relationships/media" Target="../media/media1.mp3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793" y="-446"/>
            <a:ext cx="9144793" cy="5143946"/>
          </a:xfrm>
          <a:prstGeom prst="rect">
            <a:avLst/>
          </a:prstGeom>
        </p:spPr>
      </p:pic>
      <p:pic>
        <p:nvPicPr>
          <p:cNvPr id="8" name="Capo Productions - Inspire - 纯音乐版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365164" y="2398808"/>
            <a:ext cx="648072" cy="674592"/>
          </a:xfrm>
          <a:prstGeom prst="rect">
            <a:avLst/>
          </a:prstGeom>
        </p:spPr>
      </p:pic>
      <p:sp>
        <p:nvSpPr>
          <p:cNvPr id="9" name="TextBox 27"/>
          <p:cNvSpPr txBox="1"/>
          <p:nvPr/>
        </p:nvSpPr>
        <p:spPr>
          <a:xfrm>
            <a:off x="5729161" y="2293814"/>
            <a:ext cx="307629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spc="300" dirty="0" smtClean="0">
                <a:solidFill>
                  <a:schemeClr val="accent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Impact" panose="020B0806030902050204" pitchFamily="34" charset="0"/>
                <a:ea typeface="微软雅黑" pitchFamily="34" charset="-122"/>
              </a:rPr>
              <a:t>------------</a:t>
            </a:r>
          </a:p>
          <a:p>
            <a:r>
              <a:rPr lang="en-US" altLang="zh-CN" sz="4800" b="1" spc="300" dirty="0" smtClean="0">
                <a:solidFill>
                  <a:schemeClr val="accent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Impact" panose="020B0806030902050204" pitchFamily="34" charset="0"/>
                <a:ea typeface="微软雅黑" pitchFamily="34" charset="-122"/>
              </a:rPr>
              <a:t>     </a:t>
            </a:r>
            <a:r>
              <a:rPr lang="en-US" altLang="zh-CN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mpact" panose="020B0806030902050204" pitchFamily="34" charset="0"/>
                <a:ea typeface="微软雅黑" pitchFamily="34" charset="-122"/>
              </a:rPr>
              <a:t>VUE</a:t>
            </a:r>
            <a:endParaRPr lang="en-US" altLang="zh-CN" sz="4800" b="1" spc="300" dirty="0" smtClean="0">
              <a:solidFill>
                <a:schemeClr val="accent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Impact" panose="020B0806030902050204" pitchFamily="34" charset="0"/>
              <a:ea typeface="微软雅黑" pitchFamily="34" charset="-122"/>
            </a:endParaRPr>
          </a:p>
          <a:p>
            <a:r>
              <a:rPr lang="en-US" altLang="zh-CN" sz="4800" b="1" spc="300" dirty="0" smtClean="0">
                <a:solidFill>
                  <a:schemeClr val="accent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Impact" panose="020B0806030902050204" pitchFamily="34" charset="0"/>
                <a:ea typeface="微软雅黑" pitchFamily="34" charset="-122"/>
              </a:rPr>
              <a:t>------------</a:t>
            </a:r>
            <a:endParaRPr lang="zh-CN" altLang="en-US" sz="4000" b="1" spc="300" dirty="0">
              <a:solidFill>
                <a:srgbClr val="4F4F4F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Impact" panose="020B0806030902050204" pitchFamily="34" charset="0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7981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3.33333E-6 2.71605E-6 L -0.03836 2.71605E-6 " pathEditMode="relative" rAng="0" ptsTypes="AA">
                                      <p:cBhvr>
                                        <p:cTn id="17" dur="20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numSld="999">
                <p:cTn id="2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  <p:bldLst>
      <p:bldP spid="9" grpId="0"/>
      <p:bldP spid="9" grpId="1"/>
      <p:bldP spid="9" grpId="2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0"/>
          <p:cNvSpPr>
            <a:spLocks noChangeArrowheads="1"/>
          </p:cNvSpPr>
          <p:nvPr/>
        </p:nvSpPr>
        <p:spPr bwMode="auto">
          <a:xfrm>
            <a:off x="0" y="1497806"/>
            <a:ext cx="9144000" cy="1619250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Segoe UI" pitchFamily="34" charset="0"/>
                <a:ea typeface="微软雅黑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UI" pitchFamily="34" charset="0"/>
                <a:ea typeface="微软雅黑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UI" pitchFamily="34" charset="0"/>
                <a:ea typeface="微软雅黑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UI" pitchFamily="34" charset="0"/>
                <a:ea typeface="微软雅黑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UI" pitchFamily="34" charset="0"/>
                <a:ea typeface="微软雅黑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Segoe UI" pitchFamily="34" charset="0"/>
                <a:ea typeface="微软雅黑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Segoe UI" pitchFamily="34" charset="0"/>
                <a:ea typeface="微软雅黑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Segoe UI" pitchFamily="34" charset="0"/>
                <a:ea typeface="微软雅黑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Segoe UI" pitchFamily="34" charset="0"/>
                <a:ea typeface="微软雅黑" pitchFamily="34" charset="-122"/>
              </a:defRPr>
            </a:lvl9pPr>
          </a:lstStyle>
          <a:p>
            <a:pPr algn="ctr" eaLnBrk="1" hangingPunct="1">
              <a:defRPr/>
            </a:pPr>
            <a:r>
              <a:rPr lang="zh-CN" alt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视频编辑</a:t>
            </a:r>
            <a:endParaRPr lang="zh-CN" altLang="en-U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8947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lenovo\Pictures\微信图片_2019091611393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99257" y="374066"/>
            <a:ext cx="1976414" cy="4280400"/>
          </a:xfrm>
          <a:prstGeom prst="rect">
            <a:avLst/>
          </a:prstGeom>
          <a:noFill/>
        </p:spPr>
      </p:pic>
      <p:pic>
        <p:nvPicPr>
          <p:cNvPr id="6147" name="Picture 3" descr="C:\Users\lenovo\Pictures\微信图片_2019091611292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11203" y="335119"/>
            <a:ext cx="1976414" cy="4280400"/>
          </a:xfrm>
          <a:prstGeom prst="rect">
            <a:avLst/>
          </a:prstGeom>
          <a:noFill/>
        </p:spPr>
      </p:pic>
      <p:sp>
        <p:nvSpPr>
          <p:cNvPr id="20" name="流程图: 可选过程 19"/>
          <p:cNvSpPr/>
          <p:nvPr/>
        </p:nvSpPr>
        <p:spPr>
          <a:xfrm>
            <a:off x="173864" y="1700010"/>
            <a:ext cx="1429555" cy="195115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进入编辑视频界面</a:t>
            </a:r>
            <a:endParaRPr lang="zh-CN" alt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左右箭头 8"/>
          <p:cNvSpPr/>
          <p:nvPr/>
        </p:nvSpPr>
        <p:spPr>
          <a:xfrm rot="1340611">
            <a:off x="2556494" y="3347402"/>
            <a:ext cx="2488237" cy="386366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五角星 9"/>
          <p:cNvSpPr/>
          <p:nvPr/>
        </p:nvSpPr>
        <p:spPr>
          <a:xfrm>
            <a:off x="734096" y="1983347"/>
            <a:ext cx="386366" cy="367048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60296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lenovo\Pictures\微信图片_201909161129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30426" y="386366"/>
            <a:ext cx="1976414" cy="4280400"/>
          </a:xfrm>
          <a:prstGeom prst="rect">
            <a:avLst/>
          </a:prstGeom>
          <a:noFill/>
        </p:spPr>
      </p:pic>
      <p:sp>
        <p:nvSpPr>
          <p:cNvPr id="14" name="左箭头 13"/>
          <p:cNvSpPr/>
          <p:nvPr/>
        </p:nvSpPr>
        <p:spPr>
          <a:xfrm>
            <a:off x="3496613" y="1171978"/>
            <a:ext cx="4662153" cy="317464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选择需要导入的视频（可多选）</a:t>
            </a:r>
            <a:endParaRPr lang="en-US" altLang="zh-CN" sz="2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zh-CN" alt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尽可能按照转场顺序选择</a:t>
            </a:r>
            <a:endParaRPr lang="en-US" altLang="zh-CN" sz="2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五角星 4"/>
          <p:cNvSpPr/>
          <p:nvPr/>
        </p:nvSpPr>
        <p:spPr>
          <a:xfrm>
            <a:off x="7547020" y="2221607"/>
            <a:ext cx="386366" cy="367048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45368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lenovo\Pictures\微信图片_2019091611290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4645" y="437882"/>
            <a:ext cx="1976414" cy="4280400"/>
          </a:xfrm>
          <a:prstGeom prst="rect">
            <a:avLst/>
          </a:prstGeom>
          <a:noFill/>
        </p:spPr>
      </p:pic>
      <p:sp>
        <p:nvSpPr>
          <p:cNvPr id="43" name="流程图: 可选过程 42"/>
          <p:cNvSpPr/>
          <p:nvPr/>
        </p:nvSpPr>
        <p:spPr>
          <a:xfrm>
            <a:off x="4881092" y="1757966"/>
            <a:ext cx="3715556" cy="29557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贴纸：自带装饰图片（没啥用）</a:t>
            </a:r>
            <a:endParaRPr lang="en-US" altLang="zh-CN" dirty="0" smtClean="0"/>
          </a:p>
          <a:p>
            <a:pPr algn="ctr"/>
            <a:endParaRPr lang="en-US" altLang="zh-CN" dirty="0" smtClean="0"/>
          </a:p>
          <a:p>
            <a:pPr algn="ctr"/>
            <a:r>
              <a:rPr lang="zh-CN" altLang="en-US" dirty="0" smtClean="0"/>
              <a:t>文字：为视频添加文字（很有用）</a:t>
            </a:r>
            <a:endParaRPr lang="en-US" altLang="zh-CN" dirty="0" smtClean="0"/>
          </a:p>
          <a:p>
            <a:pPr algn="ctr"/>
            <a:endParaRPr lang="en-US" altLang="zh-CN" dirty="0" smtClean="0"/>
          </a:p>
          <a:p>
            <a:pPr algn="ctr"/>
            <a:r>
              <a:rPr lang="zh-CN" altLang="en-US" dirty="0" smtClean="0"/>
              <a:t>分段：分段进行编辑（常用）</a:t>
            </a:r>
            <a:endParaRPr lang="en-US" altLang="zh-CN" dirty="0" smtClean="0"/>
          </a:p>
          <a:p>
            <a:pPr algn="ctr"/>
            <a:endParaRPr lang="en-US" altLang="zh-CN" dirty="0" smtClean="0"/>
          </a:p>
          <a:p>
            <a:pPr algn="ctr"/>
            <a:r>
              <a:rPr lang="zh-CN" altLang="en-US" dirty="0" smtClean="0"/>
              <a:t>剪辑：裁剪视频长短</a:t>
            </a:r>
            <a:r>
              <a:rPr lang="zh-CN" altLang="en-US" u="sng" dirty="0" smtClean="0"/>
              <a:t>生成片段</a:t>
            </a:r>
            <a:r>
              <a:rPr lang="zh-CN" altLang="en-US" dirty="0" smtClean="0"/>
              <a:t>（常用）</a:t>
            </a:r>
            <a:endParaRPr lang="en-US" altLang="zh-CN" dirty="0" smtClean="0"/>
          </a:p>
          <a:p>
            <a:pPr algn="ctr"/>
            <a:endParaRPr lang="en-US" altLang="zh-CN" dirty="0" smtClean="0"/>
          </a:p>
          <a:p>
            <a:pPr algn="ctr"/>
            <a:r>
              <a:rPr lang="zh-CN" altLang="en-US" dirty="0" smtClean="0"/>
              <a:t>音乐：为视频添加音乐（肯定会用）</a:t>
            </a:r>
            <a:endParaRPr lang="zh-CN" altLang="en-US" dirty="0"/>
          </a:p>
        </p:txBody>
      </p:sp>
      <p:sp>
        <p:nvSpPr>
          <p:cNvPr id="44" name="左箭头 43"/>
          <p:cNvSpPr/>
          <p:nvPr/>
        </p:nvSpPr>
        <p:spPr>
          <a:xfrm>
            <a:off x="2691685" y="3689797"/>
            <a:ext cx="2659488" cy="136516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五角星 4"/>
          <p:cNvSpPr/>
          <p:nvPr/>
        </p:nvSpPr>
        <p:spPr>
          <a:xfrm>
            <a:off x="7791719" y="3013657"/>
            <a:ext cx="386366" cy="367048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6" name="五角星 5"/>
          <p:cNvSpPr/>
          <p:nvPr/>
        </p:nvSpPr>
        <p:spPr>
          <a:xfrm>
            <a:off x="8158767" y="3419342"/>
            <a:ext cx="386366" cy="367048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64043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lenovo\Pictures\微信图片_201909161129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26295" y="426389"/>
            <a:ext cx="1976414" cy="4280400"/>
          </a:xfrm>
          <a:prstGeom prst="rect">
            <a:avLst/>
          </a:prstGeom>
          <a:noFill/>
        </p:spPr>
      </p:pic>
      <p:pic>
        <p:nvPicPr>
          <p:cNvPr id="8195" name="Picture 3" descr="C:\Users\lenovo\Pictures\微信图片_2019091611290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1613" y="444322"/>
            <a:ext cx="1976414" cy="4280400"/>
          </a:xfrm>
          <a:prstGeom prst="rect">
            <a:avLst/>
          </a:prstGeom>
          <a:noFill/>
        </p:spPr>
      </p:pic>
      <p:sp>
        <p:nvSpPr>
          <p:cNvPr id="42" name="圆角矩形 41"/>
          <p:cNvSpPr/>
          <p:nvPr/>
        </p:nvSpPr>
        <p:spPr>
          <a:xfrm>
            <a:off x="2691684" y="425003"/>
            <a:ext cx="3876541" cy="43015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CN" altLang="en-US" sz="1200" u="sng" dirty="0" smtClean="0">
                <a:latin typeface="Adobe 明體 Std L" pitchFamily="18" charset="-128"/>
                <a:ea typeface="Adobe 明體 Std L" pitchFamily="18" charset="-128"/>
              </a:rPr>
              <a:t>静音：片段静音，方便加入背景音乐</a:t>
            </a:r>
            <a:endParaRPr lang="en-US" altLang="zh-CN" sz="1200" u="sng" dirty="0" smtClean="0">
              <a:latin typeface="Adobe 明體 Std L" pitchFamily="18" charset="-128"/>
              <a:ea typeface="Adobe 明體 Std L" pitchFamily="18" charset="-128"/>
            </a:endParaRPr>
          </a:p>
          <a:p>
            <a:pPr>
              <a:lnSpc>
                <a:spcPct val="150000"/>
              </a:lnSpc>
            </a:pPr>
            <a:r>
              <a:rPr lang="zh-CN" altLang="en-US" sz="1200" u="sng" dirty="0" smtClean="0">
                <a:latin typeface="Adobe 明體 Std L" pitchFamily="18" charset="-128"/>
                <a:ea typeface="Adobe 明體 Std L" pitchFamily="18" charset="-128"/>
              </a:rPr>
              <a:t>截取：在原视频内截取部分画面</a:t>
            </a:r>
            <a:endParaRPr lang="en-US" altLang="zh-CN" sz="1200" u="sng" dirty="0" smtClean="0">
              <a:latin typeface="Adobe 明體 Std L" pitchFamily="18" charset="-128"/>
              <a:ea typeface="Adobe 明體 Std L" pitchFamily="18" charset="-128"/>
            </a:endParaRPr>
          </a:p>
          <a:p>
            <a:pPr>
              <a:lnSpc>
                <a:spcPct val="150000"/>
              </a:lnSpc>
            </a:pPr>
            <a:r>
              <a:rPr lang="zh-CN" altLang="en-US" sz="1200" u="sng" dirty="0" smtClean="0">
                <a:latin typeface="Adobe 明體 Std L" pitchFamily="18" charset="-128"/>
                <a:ea typeface="Adobe 明體 Std L" pitchFamily="18" charset="-128"/>
              </a:rPr>
              <a:t>镜头速度：调整视频播放的速度</a:t>
            </a:r>
            <a:endParaRPr lang="en-US" altLang="zh-CN" sz="1200" u="sng" dirty="0" smtClean="0">
              <a:latin typeface="Adobe 明體 Std L" pitchFamily="18" charset="-128"/>
              <a:ea typeface="Adobe 明體 Std L" pitchFamily="18" charset="-128"/>
            </a:endParaRPr>
          </a:p>
          <a:p>
            <a:pPr>
              <a:lnSpc>
                <a:spcPct val="150000"/>
              </a:lnSpc>
            </a:pPr>
            <a:r>
              <a:rPr lang="zh-CN" altLang="en-US" sz="1200" u="sng" dirty="0" smtClean="0">
                <a:latin typeface="Adobe 明體 Std L" pitchFamily="18" charset="-128"/>
                <a:ea typeface="Adobe 明體 Std L" pitchFamily="18" charset="-128"/>
              </a:rPr>
              <a:t>删除：删除当前片段</a:t>
            </a:r>
            <a:endParaRPr lang="en-US" altLang="zh-CN" sz="1200" u="sng" dirty="0" smtClean="0">
              <a:latin typeface="Adobe 明體 Std L" pitchFamily="18" charset="-128"/>
              <a:ea typeface="Adobe 明體 Std L" pitchFamily="18" charset="-128"/>
            </a:endParaRPr>
          </a:p>
          <a:p>
            <a:pPr>
              <a:lnSpc>
                <a:spcPct val="150000"/>
              </a:lnSpc>
            </a:pPr>
            <a:r>
              <a:rPr lang="zh-CN" altLang="en-US" sz="1200" u="sng" dirty="0" smtClean="0">
                <a:latin typeface="Adobe 明體 Std L" pitchFamily="18" charset="-128"/>
                <a:ea typeface="Adobe 明體 Std L" pitchFamily="18" charset="-128"/>
              </a:rPr>
              <a:t>滤镜：为当前片段添加滤镜</a:t>
            </a:r>
            <a:endParaRPr lang="en-US" altLang="zh-CN" sz="1200" u="sng" dirty="0" smtClean="0">
              <a:latin typeface="Adobe 明體 Std L" pitchFamily="18" charset="-128"/>
              <a:ea typeface="Adobe 明體 Std L" pitchFamily="18" charset="-128"/>
            </a:endParaRPr>
          </a:p>
          <a:p>
            <a:pPr>
              <a:lnSpc>
                <a:spcPct val="150000"/>
              </a:lnSpc>
            </a:pPr>
            <a:r>
              <a:rPr lang="zh-CN" altLang="en-US" sz="1200" u="sng" dirty="0" smtClean="0">
                <a:latin typeface="Adobe 明體 Std L" pitchFamily="18" charset="-128"/>
                <a:ea typeface="Adobe 明體 Std L" pitchFamily="18" charset="-128"/>
              </a:rPr>
              <a:t>画面调节：修改画面色调色彩曝光饱和度等</a:t>
            </a:r>
            <a:endParaRPr lang="en-US" altLang="zh-CN" sz="1200" u="sng" dirty="0" smtClean="0">
              <a:latin typeface="Adobe 明體 Std L" pitchFamily="18" charset="-128"/>
              <a:ea typeface="Adobe 明體 Std L" pitchFamily="18" charset="-128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 smtClean="0">
                <a:latin typeface="Adobe 明體 Std L" pitchFamily="18" charset="-128"/>
                <a:ea typeface="Adobe 明體 Std L" pitchFamily="18" charset="-128"/>
              </a:rPr>
              <a:t>美颜：人物变白变瘦</a:t>
            </a:r>
            <a:endParaRPr lang="en-US" altLang="zh-CN" sz="1200" dirty="0" smtClean="0">
              <a:latin typeface="Adobe 明體 Std L" pitchFamily="18" charset="-128"/>
              <a:ea typeface="Adobe 明體 Std L" pitchFamily="18" charset="-128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 smtClean="0">
                <a:latin typeface="Adobe 明體 Std L" pitchFamily="18" charset="-128"/>
                <a:ea typeface="Adobe 明體 Std L" pitchFamily="18" charset="-128"/>
              </a:rPr>
              <a:t>旋转裁剪：裁剪当前视频的画面，改变视频呈现的范围</a:t>
            </a:r>
            <a:endParaRPr lang="en-US" altLang="zh-CN" sz="1200" dirty="0" smtClean="0">
              <a:latin typeface="Adobe 明體 Std L" pitchFamily="18" charset="-128"/>
              <a:ea typeface="Adobe 明體 Std L" pitchFamily="18" charset="-128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 smtClean="0">
                <a:latin typeface="Adobe 明體 Std L" pitchFamily="18" charset="-128"/>
                <a:ea typeface="Adobe 明體 Std L" pitchFamily="18" charset="-128"/>
              </a:rPr>
              <a:t>变焦：为当前视频增加变焦或镜头移动的效果（添加照片后会自动添加）</a:t>
            </a:r>
            <a:endParaRPr lang="en-US" altLang="zh-CN" sz="1200" dirty="0" smtClean="0">
              <a:latin typeface="Adobe 明體 Std L" pitchFamily="18" charset="-128"/>
              <a:ea typeface="Adobe 明體 Std L" pitchFamily="18" charset="-128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 smtClean="0">
                <a:latin typeface="Adobe 明體 Std L" pitchFamily="18" charset="-128"/>
                <a:ea typeface="Adobe 明體 Std L" pitchFamily="18" charset="-128"/>
              </a:rPr>
              <a:t>复制：复制当前片段</a:t>
            </a:r>
            <a:endParaRPr lang="en-US" altLang="zh-CN" sz="1200" dirty="0" smtClean="0">
              <a:latin typeface="Adobe 明體 Std L" pitchFamily="18" charset="-128"/>
              <a:ea typeface="Adobe 明體 Std L" pitchFamily="18" charset="-128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 smtClean="0">
                <a:latin typeface="Adobe 明體 Std L" pitchFamily="18" charset="-128"/>
                <a:ea typeface="Adobe 明體 Std L" pitchFamily="18" charset="-128"/>
              </a:rPr>
              <a:t>分割</a:t>
            </a:r>
            <a:r>
              <a:rPr lang="en-US" altLang="zh-CN" sz="1200" dirty="0" smtClean="0">
                <a:latin typeface="Adobe 明體 Std L" pitchFamily="18" charset="-128"/>
                <a:ea typeface="Adobe 明體 Std L" pitchFamily="18" charset="-128"/>
              </a:rPr>
              <a:t>:</a:t>
            </a:r>
            <a:r>
              <a:rPr lang="zh-CN" altLang="en-US" sz="1200" dirty="0" smtClean="0">
                <a:latin typeface="Adobe 明體 Std L" pitchFamily="18" charset="-128"/>
                <a:ea typeface="Adobe 明體 Std L" pitchFamily="18" charset="-128"/>
              </a:rPr>
              <a:t>将一个片段分割成多个片段</a:t>
            </a:r>
            <a:endParaRPr lang="en-US" altLang="zh-CN" sz="1200" dirty="0" smtClean="0">
              <a:latin typeface="Adobe 明體 Std L" pitchFamily="18" charset="-128"/>
              <a:ea typeface="Adobe 明體 Std L" pitchFamily="18" charset="-128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 smtClean="0">
                <a:latin typeface="Adobe 明體 Std L" pitchFamily="18" charset="-128"/>
                <a:ea typeface="Adobe 明體 Std L" pitchFamily="18" charset="-128"/>
              </a:rPr>
              <a:t>原声增强：增加片段自带声音</a:t>
            </a:r>
            <a:endParaRPr lang="en-US" altLang="zh-CN" sz="1200" dirty="0" smtClean="0">
              <a:latin typeface="Adobe 明體 Std L" pitchFamily="18" charset="-128"/>
              <a:ea typeface="Adobe 明體 Std L" pitchFamily="18" charset="-128"/>
            </a:endParaRPr>
          </a:p>
          <a:p>
            <a:pPr algn="ctr"/>
            <a:endParaRPr lang="zh-CN" altLang="en-US" dirty="0"/>
          </a:p>
        </p:txBody>
      </p:sp>
      <p:sp>
        <p:nvSpPr>
          <p:cNvPr id="8" name="五角星 7"/>
          <p:cNvSpPr/>
          <p:nvPr/>
        </p:nvSpPr>
        <p:spPr>
          <a:xfrm>
            <a:off x="5389810" y="3419342"/>
            <a:ext cx="1120462" cy="1094704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64043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lenovo\Pictures\微信图片_2019091611290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9325" y="470058"/>
            <a:ext cx="1976414" cy="4280400"/>
          </a:xfrm>
          <a:prstGeom prst="rect">
            <a:avLst/>
          </a:prstGeom>
          <a:noFill/>
        </p:spPr>
      </p:pic>
      <p:sp>
        <p:nvSpPr>
          <p:cNvPr id="8" name="左箭头标注 7"/>
          <p:cNvSpPr/>
          <p:nvPr/>
        </p:nvSpPr>
        <p:spPr>
          <a:xfrm>
            <a:off x="2801155" y="2479183"/>
            <a:ext cx="5351172" cy="2408350"/>
          </a:xfrm>
          <a:prstGeom prst="lef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CN" altLang="en-US" u="sng" dirty="0" smtClean="0"/>
              <a:t>排序：改变视频片段顺序</a:t>
            </a:r>
            <a:endParaRPr lang="en-US" altLang="zh-CN" u="sng" dirty="0" smtClean="0"/>
          </a:p>
          <a:p>
            <a:pPr>
              <a:lnSpc>
                <a:spcPct val="150000"/>
              </a:lnSpc>
            </a:pPr>
            <a:r>
              <a:rPr lang="zh-CN" altLang="en-US" dirty="0" smtClean="0"/>
              <a:t>截取：在原视频中截取片段</a:t>
            </a:r>
            <a:endParaRPr lang="en-US" altLang="zh-CN" dirty="0" smtClean="0"/>
          </a:p>
          <a:p>
            <a:pPr>
              <a:lnSpc>
                <a:spcPct val="150000"/>
              </a:lnSpc>
            </a:pPr>
            <a:r>
              <a:rPr lang="zh-CN" altLang="en-US" dirty="0" smtClean="0"/>
              <a:t>镜头速度：将视频变快或变慢</a:t>
            </a:r>
            <a:endParaRPr lang="en-US" altLang="zh-CN" dirty="0" smtClean="0"/>
          </a:p>
          <a:p>
            <a:pPr>
              <a:lnSpc>
                <a:spcPct val="150000"/>
              </a:lnSpc>
            </a:pPr>
            <a:r>
              <a:rPr lang="zh-CN" altLang="en-US" u="sng" dirty="0" smtClean="0"/>
              <a:t>分割：将一个片段变成多个片段</a:t>
            </a:r>
            <a:endParaRPr lang="en-US" altLang="zh-CN" u="sng" dirty="0" smtClean="0"/>
          </a:p>
          <a:p>
            <a:pPr>
              <a:lnSpc>
                <a:spcPct val="150000"/>
              </a:lnSpc>
            </a:pPr>
            <a:r>
              <a:rPr lang="zh-CN" altLang="en-US" dirty="0" smtClean="0"/>
              <a:t>复制：复制当前片段</a:t>
            </a:r>
            <a:endParaRPr lang="en-US" altLang="zh-CN" dirty="0" smtClean="0"/>
          </a:p>
          <a:p>
            <a:pPr>
              <a:lnSpc>
                <a:spcPct val="150000"/>
              </a:lnSpc>
            </a:pPr>
            <a:r>
              <a:rPr lang="zh-CN" altLang="en-US" dirty="0" smtClean="0"/>
              <a:t>删除：删除当前片段</a:t>
            </a:r>
            <a:endParaRPr lang="zh-CN" altLang="en-US" dirty="0"/>
          </a:p>
        </p:txBody>
      </p:sp>
      <p:sp>
        <p:nvSpPr>
          <p:cNvPr id="4" name="五角星 3"/>
          <p:cNvSpPr/>
          <p:nvPr/>
        </p:nvSpPr>
        <p:spPr>
          <a:xfrm>
            <a:off x="6767849" y="2814035"/>
            <a:ext cx="218940" cy="212501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5" name="五角星 4"/>
          <p:cNvSpPr/>
          <p:nvPr/>
        </p:nvSpPr>
        <p:spPr>
          <a:xfrm>
            <a:off x="7283003" y="3747754"/>
            <a:ext cx="218940" cy="212501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81576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lenovo\Pictures\微信图片_201909161129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810" y="392941"/>
            <a:ext cx="1976414" cy="4280400"/>
          </a:xfrm>
          <a:prstGeom prst="rect">
            <a:avLst/>
          </a:prstGeom>
          <a:noFill/>
        </p:spPr>
      </p:pic>
      <p:sp>
        <p:nvSpPr>
          <p:cNvPr id="27" name="左箭头标注 26"/>
          <p:cNvSpPr/>
          <p:nvPr/>
        </p:nvSpPr>
        <p:spPr>
          <a:xfrm>
            <a:off x="2807594" y="2762518"/>
            <a:ext cx="5351172" cy="1925392"/>
          </a:xfrm>
          <a:prstGeom prst="lef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200000"/>
              </a:lnSpc>
            </a:pPr>
            <a:r>
              <a:rPr lang="zh-CN" altLang="en-US" dirty="0" smtClean="0"/>
              <a:t>标题：增加一个大标题</a:t>
            </a:r>
            <a:endParaRPr lang="en-US" altLang="zh-CN" dirty="0" smtClean="0"/>
          </a:p>
          <a:p>
            <a:pPr>
              <a:lnSpc>
                <a:spcPct val="200000"/>
              </a:lnSpc>
            </a:pPr>
            <a:r>
              <a:rPr lang="zh-CN" altLang="en-US" dirty="0" smtClean="0"/>
              <a:t>时间地点：增加一个显示时间地点的字母</a:t>
            </a:r>
            <a:endParaRPr lang="en-US" altLang="zh-CN" dirty="0" smtClean="0"/>
          </a:p>
          <a:p>
            <a:pPr>
              <a:lnSpc>
                <a:spcPct val="200000"/>
              </a:lnSpc>
            </a:pPr>
            <a:r>
              <a:rPr lang="zh-CN" altLang="en-US" dirty="0" smtClean="0"/>
              <a:t>标签：增加一个小标签图标</a:t>
            </a:r>
            <a:endParaRPr lang="en-US" altLang="zh-CN" dirty="0" smtClean="0"/>
          </a:p>
          <a:p>
            <a:pPr>
              <a:lnSpc>
                <a:spcPct val="200000"/>
              </a:lnSpc>
            </a:pPr>
            <a:r>
              <a:rPr lang="zh-CN" altLang="en-US" dirty="0" smtClean="0"/>
              <a:t>字幕：在视频下方增加字幕</a:t>
            </a:r>
            <a:endParaRPr lang="zh-CN" altLang="en-US" dirty="0"/>
          </a:p>
        </p:txBody>
      </p:sp>
      <p:sp>
        <p:nvSpPr>
          <p:cNvPr id="4" name="五角星 3"/>
          <p:cNvSpPr/>
          <p:nvPr/>
        </p:nvSpPr>
        <p:spPr>
          <a:xfrm>
            <a:off x="6626181" y="3026537"/>
            <a:ext cx="218940" cy="212501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50307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lenovo\Pictures\微信图片_2019091611285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7940" y="194122"/>
            <a:ext cx="2169597" cy="4698784"/>
          </a:xfrm>
          <a:prstGeom prst="rect">
            <a:avLst/>
          </a:prstGeom>
          <a:noFill/>
        </p:spPr>
      </p:pic>
      <p:pic>
        <p:nvPicPr>
          <p:cNvPr id="27" name="Picture 2" descr="C:\Users\lenovo\Pictures\微信图片_2019091611290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8941" y="455575"/>
            <a:ext cx="1529036" cy="3311495"/>
          </a:xfrm>
          <a:prstGeom prst="rect">
            <a:avLst/>
          </a:prstGeom>
          <a:noFill/>
        </p:spPr>
      </p:pic>
      <p:pic>
        <p:nvPicPr>
          <p:cNvPr id="28" name="Picture 3" descr="C:\Users\lenovo\Pictures\微信图片_2019091611290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06072" y="469617"/>
            <a:ext cx="1510659" cy="3271695"/>
          </a:xfrm>
          <a:prstGeom prst="rect">
            <a:avLst/>
          </a:prstGeom>
          <a:noFill/>
        </p:spPr>
      </p:pic>
      <p:sp>
        <p:nvSpPr>
          <p:cNvPr id="29" name="左箭头标注 28"/>
          <p:cNvSpPr/>
          <p:nvPr/>
        </p:nvSpPr>
        <p:spPr>
          <a:xfrm>
            <a:off x="5789055" y="953036"/>
            <a:ext cx="3123126" cy="4043967"/>
          </a:xfrm>
          <a:prstGeom prst="lef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u="sng" dirty="0" smtClean="0"/>
              <a:t>视频照片：添加新的视频或者照片</a:t>
            </a:r>
            <a:endParaRPr lang="en-US" altLang="zh-CN" u="sng" dirty="0" smtClean="0"/>
          </a:p>
          <a:p>
            <a:pPr algn="ctr"/>
            <a:endParaRPr lang="en-US" altLang="zh-CN" dirty="0" smtClean="0"/>
          </a:p>
          <a:p>
            <a:pPr algn="ctr"/>
            <a:r>
              <a:rPr lang="zh-CN" altLang="en-US" dirty="0" smtClean="0"/>
              <a:t>转场素材：添加一个单色的图片</a:t>
            </a:r>
            <a:endParaRPr lang="en-US" altLang="zh-CN" dirty="0" smtClean="0"/>
          </a:p>
          <a:p>
            <a:pPr algn="ctr"/>
            <a:endParaRPr lang="en-US" altLang="zh-CN" dirty="0" smtClean="0"/>
          </a:p>
          <a:p>
            <a:pPr algn="ctr"/>
            <a:r>
              <a:rPr lang="zh-CN" altLang="en-US" dirty="0" smtClean="0"/>
              <a:t>片尾：增加一个片尾字幕</a:t>
            </a:r>
            <a:endParaRPr lang="en-US" altLang="zh-CN" dirty="0" smtClean="0"/>
          </a:p>
          <a:p>
            <a:pPr algn="ctr"/>
            <a:endParaRPr lang="en-US" altLang="zh-CN" dirty="0" smtClean="0"/>
          </a:p>
          <a:p>
            <a:pPr algn="ctr"/>
            <a:r>
              <a:rPr lang="zh-CN" altLang="en-US" u="sng" dirty="0" smtClean="0"/>
              <a:t>叠化、叠黑、闪白等：效果各不一样的转场</a:t>
            </a:r>
            <a:endParaRPr lang="en-US" altLang="zh-CN" u="sng" dirty="0" smtClean="0"/>
          </a:p>
          <a:p>
            <a:pPr algn="ctr"/>
            <a:endParaRPr lang="en-US" altLang="zh-CN" u="sng" dirty="0" smtClean="0"/>
          </a:p>
          <a:p>
            <a:pPr algn="ctr"/>
            <a:r>
              <a:rPr lang="en-US" altLang="zh-CN" u="sng" dirty="0" smtClean="0"/>
              <a:t>PRO</a:t>
            </a:r>
            <a:r>
              <a:rPr lang="zh-CN" altLang="en-US" u="sng" dirty="0" smtClean="0"/>
              <a:t>标志的为收费效果不需要使用</a:t>
            </a:r>
            <a:endParaRPr lang="zh-CN" altLang="en-US" u="sng" dirty="0"/>
          </a:p>
        </p:txBody>
      </p:sp>
      <p:sp>
        <p:nvSpPr>
          <p:cNvPr id="30" name="上箭头标注 29"/>
          <p:cNvSpPr/>
          <p:nvPr/>
        </p:nvSpPr>
        <p:spPr>
          <a:xfrm>
            <a:off x="289775" y="3928057"/>
            <a:ext cx="3084489" cy="1088264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点击片段前后的“</a:t>
            </a:r>
            <a:r>
              <a:rPr lang="en-US" altLang="zh-CN" dirty="0" smtClean="0"/>
              <a:t>+</a:t>
            </a:r>
            <a:r>
              <a:rPr lang="zh-CN" altLang="en-US" dirty="0" smtClean="0"/>
              <a:t>”可添加转场</a:t>
            </a:r>
            <a:endParaRPr lang="zh-CN" altLang="en-US" dirty="0"/>
          </a:p>
        </p:txBody>
      </p:sp>
      <p:sp>
        <p:nvSpPr>
          <p:cNvPr id="7" name="五角星 6"/>
          <p:cNvSpPr/>
          <p:nvPr/>
        </p:nvSpPr>
        <p:spPr>
          <a:xfrm>
            <a:off x="6806485" y="3515934"/>
            <a:ext cx="218940" cy="212501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5965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lenovo\Pictures\微信图片_2019091611285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37206" y="471904"/>
            <a:ext cx="1976414" cy="4280400"/>
          </a:xfrm>
          <a:prstGeom prst="rect">
            <a:avLst/>
          </a:prstGeom>
          <a:noFill/>
        </p:spPr>
      </p:pic>
      <p:sp>
        <p:nvSpPr>
          <p:cNvPr id="136" name="左箭头标注 135"/>
          <p:cNvSpPr/>
          <p:nvPr/>
        </p:nvSpPr>
        <p:spPr>
          <a:xfrm>
            <a:off x="4365938" y="1577663"/>
            <a:ext cx="2949262" cy="1989785"/>
          </a:xfrm>
          <a:prstGeom prst="lef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可以添加各种效果的视频贴纸</a:t>
            </a:r>
            <a:endParaRPr lang="en-US" altLang="zh-CN" dirty="0" smtClean="0"/>
          </a:p>
          <a:p>
            <a:pPr algn="ctr"/>
            <a:endParaRPr lang="en-US" altLang="zh-CN" dirty="0" smtClean="0"/>
          </a:p>
          <a:p>
            <a:pPr algn="ctr"/>
            <a:r>
              <a:rPr lang="zh-CN" altLang="en-US" u="sng" dirty="0" smtClean="0"/>
              <a:t>可以尝试但不做推荐</a:t>
            </a:r>
            <a:endParaRPr lang="zh-CN" altLang="en-US" u="sng" dirty="0"/>
          </a:p>
        </p:txBody>
      </p:sp>
    </p:spTree>
    <p:extLst>
      <p:ext uri="{BB962C8B-B14F-4D97-AF65-F5344CB8AC3E}">
        <p14:creationId xmlns:p14="http://schemas.microsoft.com/office/powerpoint/2010/main" xmlns="" val="38062905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lenovo\Pictures\微信图片_2019091615364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1176" y="495836"/>
            <a:ext cx="1976414" cy="4280400"/>
          </a:xfrm>
          <a:prstGeom prst="rect">
            <a:avLst/>
          </a:prstGeom>
          <a:noFill/>
        </p:spPr>
      </p:pic>
      <p:sp>
        <p:nvSpPr>
          <p:cNvPr id="8" name="左箭头标注 7"/>
          <p:cNvSpPr/>
          <p:nvPr/>
        </p:nvSpPr>
        <p:spPr>
          <a:xfrm>
            <a:off x="2202289" y="3155324"/>
            <a:ext cx="1745086" cy="1152659"/>
          </a:xfrm>
          <a:prstGeom prst="lef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多种方式添加音乐或即可进行录音</a:t>
            </a:r>
            <a:endParaRPr lang="zh-CN" altLang="en-US" dirty="0"/>
          </a:p>
        </p:txBody>
      </p:sp>
      <p:pic>
        <p:nvPicPr>
          <p:cNvPr id="13315" name="Picture 3" descr="C:\Users\lenovo\Pictures\微信图片_2019091615384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62200" y="483475"/>
            <a:ext cx="1976414" cy="4280400"/>
          </a:xfrm>
          <a:prstGeom prst="rect">
            <a:avLst/>
          </a:prstGeom>
          <a:noFill/>
        </p:spPr>
      </p:pic>
      <p:sp>
        <p:nvSpPr>
          <p:cNvPr id="13" name="左箭头标注 12"/>
          <p:cNvSpPr/>
          <p:nvPr/>
        </p:nvSpPr>
        <p:spPr>
          <a:xfrm>
            <a:off x="6445877" y="2968580"/>
            <a:ext cx="2112135" cy="1616298"/>
          </a:xfrm>
          <a:prstGeom prst="lef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通常情况下选择软件自带音乐即可</a:t>
            </a:r>
            <a:endParaRPr lang="en-US" altLang="zh-CN" dirty="0" smtClean="0"/>
          </a:p>
          <a:p>
            <a:pPr algn="ctr"/>
            <a:endParaRPr lang="en-US" altLang="zh-CN" dirty="0" smtClean="0"/>
          </a:p>
          <a:p>
            <a:pPr algn="ctr"/>
            <a:r>
              <a:rPr lang="zh-CN" altLang="en-US" u="sng" dirty="0" smtClean="0"/>
              <a:t>需要下载</a:t>
            </a:r>
            <a:endParaRPr lang="zh-CN" altLang="en-US" u="sng" dirty="0"/>
          </a:p>
        </p:txBody>
      </p:sp>
    </p:spTree>
    <p:extLst>
      <p:ext uri="{BB962C8B-B14F-4D97-AF65-F5344CB8AC3E}">
        <p14:creationId xmlns:p14="http://schemas.microsoft.com/office/powerpoint/2010/main" xmlns="" val="28379633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0"/>
          <p:cNvSpPr>
            <a:spLocks noChangeArrowheads="1"/>
          </p:cNvSpPr>
          <p:nvPr/>
        </p:nvSpPr>
        <p:spPr bwMode="auto">
          <a:xfrm>
            <a:off x="0" y="1497806"/>
            <a:ext cx="9144000" cy="1619250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Segoe UI" pitchFamily="34" charset="0"/>
                <a:ea typeface="微软雅黑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UI" pitchFamily="34" charset="0"/>
                <a:ea typeface="微软雅黑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UI" pitchFamily="34" charset="0"/>
                <a:ea typeface="微软雅黑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UI" pitchFamily="34" charset="0"/>
                <a:ea typeface="微软雅黑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UI" pitchFamily="34" charset="0"/>
                <a:ea typeface="微软雅黑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Segoe UI" pitchFamily="34" charset="0"/>
                <a:ea typeface="微软雅黑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Segoe UI" pitchFamily="34" charset="0"/>
                <a:ea typeface="微软雅黑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Segoe UI" pitchFamily="34" charset="0"/>
                <a:ea typeface="微软雅黑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Segoe UI" pitchFamily="34" charset="0"/>
                <a:ea typeface="微软雅黑" pitchFamily="34" charset="-122"/>
              </a:defRPr>
            </a:lvl9pPr>
          </a:lstStyle>
          <a:p>
            <a:pPr algn="ctr">
              <a:defRPr/>
            </a:pPr>
            <a:r>
              <a:rPr lang="zh-CN" altLang="en-US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进入软件（拍摄</a:t>
            </a:r>
            <a:r>
              <a:rPr lang="en-US" altLang="zh-CN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/</a:t>
            </a:r>
            <a:r>
              <a:rPr lang="zh-CN" altLang="en-US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编辑）</a:t>
            </a:r>
          </a:p>
          <a:p>
            <a:pPr algn="ctr" eaLnBrk="1" hangingPunct="1">
              <a:defRPr/>
            </a:pPr>
            <a:endParaRPr lang="zh-CN" altLang="en-US" sz="1013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8947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lenovo\Pictures\微信图片_2019091611284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2103" y="463639"/>
            <a:ext cx="1976414" cy="4280400"/>
          </a:xfrm>
          <a:prstGeom prst="rect">
            <a:avLst/>
          </a:prstGeom>
          <a:noFill/>
        </p:spPr>
      </p:pic>
      <p:sp>
        <p:nvSpPr>
          <p:cNvPr id="35" name="左箭头 34"/>
          <p:cNvSpPr/>
          <p:nvPr/>
        </p:nvSpPr>
        <p:spPr>
          <a:xfrm>
            <a:off x="5080715" y="0"/>
            <a:ext cx="3226158" cy="170001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u="sng" dirty="0" smtClean="0"/>
              <a:t>点击三个小点选择仅保存到相册</a:t>
            </a:r>
            <a:endParaRPr lang="zh-CN" altLang="en-US" u="sng" dirty="0"/>
          </a:p>
        </p:txBody>
      </p:sp>
      <p:sp>
        <p:nvSpPr>
          <p:cNvPr id="36" name="右箭头 35"/>
          <p:cNvSpPr/>
          <p:nvPr/>
        </p:nvSpPr>
        <p:spPr>
          <a:xfrm>
            <a:off x="186744" y="3226158"/>
            <a:ext cx="3155324" cy="16098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u="sng" dirty="0" smtClean="0"/>
              <a:t>选择仅保存到相册</a:t>
            </a:r>
            <a:endParaRPr lang="en-US" altLang="zh-CN" u="sng" dirty="0" smtClean="0"/>
          </a:p>
          <a:p>
            <a:pPr algn="ctr"/>
            <a:r>
              <a:rPr lang="zh-CN" altLang="en-US" u="sng" dirty="0" smtClean="0"/>
              <a:t>未完成可以存入草稿</a:t>
            </a:r>
            <a:endParaRPr lang="zh-CN" altLang="en-US" u="sng" dirty="0"/>
          </a:p>
        </p:txBody>
      </p:sp>
      <p:sp>
        <p:nvSpPr>
          <p:cNvPr id="37" name="流程图: 可选过程 36"/>
          <p:cNvSpPr/>
          <p:nvPr/>
        </p:nvSpPr>
        <p:spPr>
          <a:xfrm>
            <a:off x="5731098" y="3116687"/>
            <a:ext cx="2749640" cy="1558344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“保存并发布”需要注册账号，不推荐使用发布的功能</a:t>
            </a:r>
            <a:endParaRPr lang="en-US" altLang="zh-CN" dirty="0" smtClean="0"/>
          </a:p>
          <a:p>
            <a:pPr algn="ctr"/>
            <a:endParaRPr lang="en-US" altLang="zh-CN" dirty="0" smtClean="0"/>
          </a:p>
          <a:p>
            <a:pPr algn="ctr"/>
            <a:r>
              <a:rPr lang="zh-CN" altLang="en-US" dirty="0" smtClean="0"/>
              <a:t>仅使用“仅保存到相册”即可</a:t>
            </a:r>
            <a:endParaRPr lang="zh-CN" altLang="en-US" dirty="0"/>
          </a:p>
        </p:txBody>
      </p:sp>
      <p:sp>
        <p:nvSpPr>
          <p:cNvPr id="6" name="五角星 5"/>
          <p:cNvSpPr/>
          <p:nvPr/>
        </p:nvSpPr>
        <p:spPr>
          <a:xfrm>
            <a:off x="850006" y="817810"/>
            <a:ext cx="1764405" cy="1513266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07118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0"/>
          <p:cNvSpPr>
            <a:spLocks noChangeArrowheads="1"/>
          </p:cNvSpPr>
          <p:nvPr/>
        </p:nvSpPr>
        <p:spPr bwMode="auto">
          <a:xfrm>
            <a:off x="0" y="1497806"/>
            <a:ext cx="9144000" cy="1619250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Segoe UI" pitchFamily="34" charset="0"/>
                <a:ea typeface="微软雅黑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UI" pitchFamily="34" charset="0"/>
                <a:ea typeface="微软雅黑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UI" pitchFamily="34" charset="0"/>
                <a:ea typeface="微软雅黑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UI" pitchFamily="34" charset="0"/>
                <a:ea typeface="微软雅黑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UI" pitchFamily="34" charset="0"/>
                <a:ea typeface="微软雅黑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Segoe UI" pitchFamily="34" charset="0"/>
                <a:ea typeface="微软雅黑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Segoe UI" pitchFamily="34" charset="0"/>
                <a:ea typeface="微软雅黑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Segoe UI" pitchFamily="34" charset="0"/>
                <a:ea typeface="微软雅黑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Segoe UI" pitchFamily="34" charset="0"/>
                <a:ea typeface="微软雅黑" pitchFamily="34" charset="-122"/>
              </a:defRPr>
            </a:lvl9pPr>
          </a:lstStyle>
          <a:p>
            <a:pPr algn="ctr" eaLnBrk="1" hangingPunct="1">
              <a:defRPr/>
            </a:pPr>
            <a:r>
              <a:rPr lang="zh-CN" alt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补给站和草稿箱</a:t>
            </a:r>
            <a:endParaRPr lang="zh-CN" altLang="en-U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8947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lenovo\Pictures\微信图片_2019091611393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8605" y="264776"/>
            <a:ext cx="1976414" cy="4280400"/>
          </a:xfrm>
          <a:prstGeom prst="rect">
            <a:avLst/>
          </a:prstGeom>
          <a:noFill/>
        </p:spPr>
      </p:pic>
      <p:sp>
        <p:nvSpPr>
          <p:cNvPr id="35" name="左箭头标注 34"/>
          <p:cNvSpPr/>
          <p:nvPr/>
        </p:nvSpPr>
        <p:spPr>
          <a:xfrm>
            <a:off x="3400022" y="2279561"/>
            <a:ext cx="4108361" cy="2646608"/>
          </a:xfrm>
          <a:prstGeom prst="lef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800" dirty="0" smtClean="0"/>
              <a:t>草稿箱：草稿箱内是暂时保存的，未完成编辑的视频文件</a:t>
            </a:r>
            <a:endParaRPr lang="en-US" altLang="zh-CN" sz="1800" dirty="0" smtClean="0"/>
          </a:p>
          <a:p>
            <a:pPr algn="ctr"/>
            <a:endParaRPr lang="en-US" altLang="zh-CN" sz="1800" dirty="0" smtClean="0"/>
          </a:p>
          <a:p>
            <a:pPr algn="ctr"/>
            <a:r>
              <a:rPr lang="zh-CN" altLang="en-US" sz="1800" dirty="0" smtClean="0"/>
              <a:t>补给站：提供软件的收费项目，并不需要购买任何补给</a:t>
            </a:r>
            <a:endParaRPr lang="en-US" altLang="zh-CN" sz="1800" dirty="0" smtClean="0"/>
          </a:p>
          <a:p>
            <a:pPr algn="ctr"/>
            <a:r>
              <a:rPr lang="zh-CN" altLang="en-US" sz="1800" dirty="0" smtClean="0"/>
              <a:t>（但免费的可以尝试）</a:t>
            </a:r>
            <a:endParaRPr lang="zh-CN" altLang="en-US" sz="1800" dirty="0"/>
          </a:p>
        </p:txBody>
      </p:sp>
    </p:spTree>
    <p:extLst>
      <p:ext uri="{BB962C8B-B14F-4D97-AF65-F5344CB8AC3E}">
        <p14:creationId xmlns:p14="http://schemas.microsoft.com/office/powerpoint/2010/main" xmlns="" val="30829263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lenovo\Pictures\微信图片_201909161129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42572" y="509162"/>
            <a:ext cx="1976414" cy="4280400"/>
          </a:xfrm>
          <a:prstGeom prst="rect">
            <a:avLst/>
          </a:prstGeom>
          <a:noFill/>
        </p:spPr>
      </p:pic>
      <p:sp>
        <p:nvSpPr>
          <p:cNvPr id="30" name="右箭头标注 29"/>
          <p:cNvSpPr/>
          <p:nvPr/>
        </p:nvSpPr>
        <p:spPr>
          <a:xfrm>
            <a:off x="1564783" y="1596980"/>
            <a:ext cx="3226158" cy="3084491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补给站中含有软件更新的音乐素材、字体素材等等</a:t>
            </a:r>
            <a:endParaRPr lang="en-US" altLang="zh-CN" dirty="0" smtClean="0"/>
          </a:p>
          <a:p>
            <a:pPr algn="ctr"/>
            <a:endParaRPr lang="en-US" altLang="zh-CN" dirty="0" smtClean="0"/>
          </a:p>
          <a:p>
            <a:pPr algn="ctr"/>
            <a:r>
              <a:rPr lang="zh-CN" altLang="en-US" u="sng" dirty="0" smtClean="0"/>
              <a:t>其中免费的可以进行尝试</a:t>
            </a:r>
            <a:endParaRPr lang="en-US" altLang="zh-CN" u="sng" dirty="0" smtClean="0"/>
          </a:p>
          <a:p>
            <a:pPr algn="ctr"/>
            <a:r>
              <a:rPr lang="zh-CN" altLang="en-US" u="sng" dirty="0" smtClean="0"/>
              <a:t>若不是免费（</a:t>
            </a:r>
            <a:r>
              <a:rPr lang="en-US" altLang="zh-CN" u="sng" dirty="0" smtClean="0"/>
              <a:t>pro</a:t>
            </a:r>
            <a:r>
              <a:rPr lang="zh-CN" altLang="en-US" u="sng" dirty="0" smtClean="0"/>
              <a:t>标志）</a:t>
            </a:r>
            <a:endParaRPr lang="en-US" altLang="zh-CN" u="sng" dirty="0" smtClean="0"/>
          </a:p>
          <a:p>
            <a:pPr algn="ctr"/>
            <a:r>
              <a:rPr lang="zh-CN" altLang="en-US" u="sng" dirty="0" smtClean="0"/>
              <a:t>便无需进行购买！</a:t>
            </a:r>
            <a:endParaRPr lang="en-US" altLang="zh-CN" u="sng" dirty="0" smtClean="0"/>
          </a:p>
        </p:txBody>
      </p:sp>
    </p:spTree>
    <p:extLst>
      <p:ext uri="{BB962C8B-B14F-4D97-AF65-F5344CB8AC3E}">
        <p14:creationId xmlns:p14="http://schemas.microsoft.com/office/powerpoint/2010/main" xmlns="" val="37104389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lenovo\Pictures\微信图片_2019091611290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03134" y="297243"/>
            <a:ext cx="1976414" cy="4280400"/>
          </a:xfrm>
          <a:prstGeom prst="rect">
            <a:avLst/>
          </a:prstGeom>
          <a:noFill/>
        </p:spPr>
      </p:pic>
      <p:sp>
        <p:nvSpPr>
          <p:cNvPr id="8" name="左箭头标注 7"/>
          <p:cNvSpPr/>
          <p:nvPr/>
        </p:nvSpPr>
        <p:spPr>
          <a:xfrm>
            <a:off x="3367825" y="2234484"/>
            <a:ext cx="5138670" cy="1339403"/>
          </a:xfrm>
          <a:prstGeom prst="lef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u="sng" dirty="0" smtClean="0"/>
              <a:t>草稿箱内是编辑中的视频文件</a:t>
            </a:r>
            <a:endParaRPr lang="en-US" altLang="zh-CN" b="1" u="sng" dirty="0" smtClean="0"/>
          </a:p>
          <a:p>
            <a:pPr algn="ctr"/>
            <a:endParaRPr lang="en-US" altLang="zh-CN" b="1" u="sng" dirty="0" smtClean="0"/>
          </a:p>
          <a:p>
            <a:pPr algn="ctr"/>
            <a:r>
              <a:rPr lang="zh-CN" altLang="en-US" b="1" u="sng" dirty="0" smtClean="0"/>
              <a:t>在完成后可以进行删除避免占用手机空间</a:t>
            </a:r>
            <a:endParaRPr lang="zh-CN" altLang="en-US" b="1" u="sng" dirty="0"/>
          </a:p>
        </p:txBody>
      </p:sp>
    </p:spTree>
    <p:extLst>
      <p:ext uri="{BB962C8B-B14F-4D97-AF65-F5344CB8AC3E}">
        <p14:creationId xmlns:p14="http://schemas.microsoft.com/office/powerpoint/2010/main" xmlns="" val="27001572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762"/>
            <a:ext cx="9144793" cy="5143946"/>
          </a:xfrm>
          <a:prstGeom prst="rect">
            <a:avLst/>
          </a:prstGeom>
        </p:spPr>
      </p:pic>
      <p:sp>
        <p:nvSpPr>
          <p:cNvPr id="9" name="TextBox 27"/>
          <p:cNvSpPr txBox="1"/>
          <p:nvPr/>
        </p:nvSpPr>
        <p:spPr>
          <a:xfrm>
            <a:off x="4901649" y="1105973"/>
            <a:ext cx="4493538" cy="403752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endParaRPr lang="en-US" altLang="zh-CN" sz="4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Impact" panose="020B0806030902050204" pitchFamily="34" charset="0"/>
              <a:ea typeface="微软雅黑" pitchFamily="34" charset="-122"/>
            </a:endParaRPr>
          </a:p>
          <a:p>
            <a:r>
              <a:rPr lang="zh-CN" alt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Impact" panose="020B0806030902050204" pitchFamily="34" charset="0"/>
                <a:ea typeface="微软雅黑" pitchFamily="34" charset="-122"/>
              </a:rPr>
              <a:t> 构思为先</a:t>
            </a:r>
            <a:endParaRPr lang="en-US" altLang="zh-CN" sz="4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Impact" panose="020B0806030902050204" pitchFamily="34" charset="0"/>
              <a:ea typeface="微软雅黑" pitchFamily="34" charset="-122"/>
            </a:endParaRPr>
          </a:p>
          <a:p>
            <a:r>
              <a:rPr lang="zh-CN" alt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Impact" panose="020B0806030902050204" pitchFamily="34" charset="0"/>
                <a:ea typeface="微软雅黑" pitchFamily="34" charset="-122"/>
              </a:rPr>
              <a:t>      角度志尚</a:t>
            </a:r>
            <a:endParaRPr lang="en-US" altLang="zh-CN" sz="4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Impact" panose="020B0806030902050204" pitchFamily="34" charset="0"/>
              <a:ea typeface="微软雅黑" pitchFamily="34" charset="-122"/>
            </a:endParaRPr>
          </a:p>
          <a:p>
            <a:endParaRPr lang="en-US" altLang="zh-CN" sz="4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Impact" panose="020B0806030902050204" pitchFamily="34" charset="0"/>
              <a:ea typeface="微软雅黑" pitchFamily="34" charset="-122"/>
            </a:endParaRPr>
          </a:p>
          <a:p>
            <a:r>
              <a:rPr lang="zh-CN" alt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Impact" panose="020B0806030902050204" pitchFamily="34" charset="0"/>
                <a:ea typeface="微软雅黑" pitchFamily="34" charset="-122"/>
              </a:rPr>
              <a:t>             多拍多用</a:t>
            </a:r>
            <a:endParaRPr lang="en-US" altLang="zh-CN" sz="4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Impact" panose="020B0806030902050204" pitchFamily="34" charset="0"/>
              <a:ea typeface="微软雅黑" pitchFamily="34" charset="-122"/>
            </a:endParaRPr>
          </a:p>
          <a:p>
            <a:r>
              <a:rPr lang="zh-CN" alt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Impact" panose="020B0806030902050204" pitchFamily="34" charset="0"/>
                <a:ea typeface="微软雅黑" pitchFamily="34" charset="-122"/>
              </a:rPr>
              <a:t>                自成一格</a:t>
            </a:r>
            <a:endParaRPr lang="en-US" altLang="zh-CN" sz="4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Impact" panose="020B0806030902050204" pitchFamily="34" charset="0"/>
              <a:ea typeface="微软雅黑" pitchFamily="34" charset="-122"/>
            </a:endParaRPr>
          </a:p>
          <a:p>
            <a:endParaRPr lang="zh-CN" altLang="en-US" sz="4000" b="1" spc="300" dirty="0">
              <a:solidFill>
                <a:schemeClr val="accent1"/>
              </a:solidFill>
              <a:latin typeface="Impact" panose="020B0806030902050204" pitchFamily="34" charset="0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01090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3.33333E-6 2.71605E-6 L -0.03836 2.71605E-6 " pathEditMode="relative" rAng="0" ptsTypes="AA">
                                      <p:cBhvr>
                                        <p:cTn id="14" dur="20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9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enovo\Pictures\微信图片_20190916112832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546997" y="254155"/>
            <a:ext cx="2334296" cy="4645876"/>
          </a:xfrm>
          <a:prstGeom prst="rect">
            <a:avLst/>
          </a:prstGeom>
          <a:noFill/>
        </p:spPr>
      </p:pic>
      <p:sp>
        <p:nvSpPr>
          <p:cNvPr id="15" name="右箭头 14"/>
          <p:cNvSpPr/>
          <p:nvPr/>
        </p:nvSpPr>
        <p:spPr>
          <a:xfrm>
            <a:off x="186218" y="4065844"/>
            <a:ext cx="4369597" cy="9363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开始一个新的项目</a:t>
            </a:r>
            <a:endParaRPr lang="zh-CN" altLang="en-US" u="sng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6" name="右箭头 15"/>
          <p:cNvSpPr/>
          <p:nvPr/>
        </p:nvSpPr>
        <p:spPr>
          <a:xfrm>
            <a:off x="639271" y="1383738"/>
            <a:ext cx="3220630" cy="12947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视频博客</a:t>
            </a:r>
            <a:r>
              <a:rPr lang="zh-CN" alt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首页</a:t>
            </a:r>
            <a:endParaRPr lang="zh-CN" alt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五角星 5"/>
          <p:cNvSpPr/>
          <p:nvPr/>
        </p:nvSpPr>
        <p:spPr>
          <a:xfrm>
            <a:off x="508716" y="4288666"/>
            <a:ext cx="386366" cy="367048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6348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lenovo\Pictures\微信图片_2019091611393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64208" y="250853"/>
            <a:ext cx="2158228" cy="4674162"/>
          </a:xfrm>
          <a:prstGeom prst="rect">
            <a:avLst/>
          </a:prstGeom>
          <a:noFill/>
        </p:spPr>
      </p:pic>
      <p:sp>
        <p:nvSpPr>
          <p:cNvPr id="9" name="右箭头 8"/>
          <p:cNvSpPr/>
          <p:nvPr/>
        </p:nvSpPr>
        <p:spPr>
          <a:xfrm>
            <a:off x="1375646" y="2192942"/>
            <a:ext cx="1294725" cy="5017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直接拍摄</a:t>
            </a:r>
            <a:endParaRPr lang="zh-CN" altLang="en-US" u="sng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3" name="右箭头 12"/>
          <p:cNvSpPr/>
          <p:nvPr/>
        </p:nvSpPr>
        <p:spPr>
          <a:xfrm>
            <a:off x="1181438" y="2727017"/>
            <a:ext cx="1731696" cy="5907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编辑现有视频</a:t>
            </a:r>
            <a:endParaRPr lang="zh-CN" altLang="en-US" u="sng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4" name="右箭头 13"/>
          <p:cNvSpPr/>
          <p:nvPr/>
        </p:nvSpPr>
        <p:spPr>
          <a:xfrm>
            <a:off x="364142" y="3382469"/>
            <a:ext cx="2451887" cy="5340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附加及收费功能</a:t>
            </a:r>
            <a:endParaRPr lang="zh-CN" alt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5" name="右箭头 14"/>
          <p:cNvSpPr/>
          <p:nvPr/>
        </p:nvSpPr>
        <p:spPr>
          <a:xfrm>
            <a:off x="1205713" y="3908453"/>
            <a:ext cx="1788339" cy="4936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编辑一半的视频</a:t>
            </a:r>
            <a:endParaRPr lang="zh-CN" alt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1" name="左箭头 20"/>
          <p:cNvSpPr/>
          <p:nvPr/>
        </p:nvSpPr>
        <p:spPr>
          <a:xfrm>
            <a:off x="4766209" y="3754704"/>
            <a:ext cx="2856488" cy="66354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不需要操作补给站和设置按钮</a:t>
            </a:r>
            <a:endParaRPr lang="zh-CN" alt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五角星 7"/>
          <p:cNvSpPr/>
          <p:nvPr/>
        </p:nvSpPr>
        <p:spPr>
          <a:xfrm>
            <a:off x="1094705" y="2240925"/>
            <a:ext cx="386366" cy="367048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0" name="五角星 9"/>
          <p:cNvSpPr/>
          <p:nvPr/>
        </p:nvSpPr>
        <p:spPr>
          <a:xfrm>
            <a:off x="978795" y="2814035"/>
            <a:ext cx="386366" cy="367048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50448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0"/>
          <p:cNvSpPr>
            <a:spLocks noChangeArrowheads="1"/>
          </p:cNvSpPr>
          <p:nvPr/>
        </p:nvSpPr>
        <p:spPr bwMode="auto">
          <a:xfrm>
            <a:off x="0" y="1497806"/>
            <a:ext cx="9144000" cy="1619250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Segoe UI" pitchFamily="34" charset="0"/>
                <a:ea typeface="微软雅黑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UI" pitchFamily="34" charset="0"/>
                <a:ea typeface="微软雅黑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UI" pitchFamily="34" charset="0"/>
                <a:ea typeface="微软雅黑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UI" pitchFamily="34" charset="0"/>
                <a:ea typeface="微软雅黑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UI" pitchFamily="34" charset="0"/>
                <a:ea typeface="微软雅黑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Segoe UI" pitchFamily="34" charset="0"/>
                <a:ea typeface="微软雅黑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Segoe UI" pitchFamily="34" charset="0"/>
                <a:ea typeface="微软雅黑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Segoe UI" pitchFamily="34" charset="0"/>
                <a:ea typeface="微软雅黑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Segoe UI" pitchFamily="34" charset="0"/>
                <a:ea typeface="微软雅黑" pitchFamily="34" charset="-122"/>
              </a:defRPr>
            </a:lvl9pPr>
          </a:lstStyle>
          <a:p>
            <a:pPr algn="ctr" eaLnBrk="1" hangingPunct="1">
              <a:defRPr/>
            </a:pPr>
            <a:r>
              <a:rPr lang="zh-CN" alt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直接拍摄视频</a:t>
            </a:r>
            <a:endParaRPr lang="zh-CN" alt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8947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lenovo\Pictures\微信图片_2019091611292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42462" y="129107"/>
            <a:ext cx="1976414" cy="4280400"/>
          </a:xfrm>
          <a:prstGeom prst="rect">
            <a:avLst/>
          </a:prstGeom>
          <a:noFill/>
        </p:spPr>
      </p:pic>
      <p:sp>
        <p:nvSpPr>
          <p:cNvPr id="9" name="右箭头 8"/>
          <p:cNvSpPr/>
          <p:nvPr/>
        </p:nvSpPr>
        <p:spPr>
          <a:xfrm>
            <a:off x="425003" y="2852671"/>
            <a:ext cx="2955700" cy="12878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画幅大小   </a:t>
            </a:r>
            <a:r>
              <a:rPr lang="en-US" altLang="zh-CN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/   </a:t>
            </a:r>
            <a:r>
              <a:rPr lang="zh-CN" altLang="en-US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滤镜</a:t>
            </a:r>
            <a:endParaRPr lang="zh-CN" altLang="en-US" sz="1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左箭头 9"/>
          <p:cNvSpPr/>
          <p:nvPr/>
        </p:nvSpPr>
        <p:spPr>
          <a:xfrm>
            <a:off x="5344733" y="2814034"/>
            <a:ext cx="3052293" cy="130076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前后摄像头    </a:t>
            </a:r>
            <a:r>
              <a:rPr lang="en-US" altLang="zh-CN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/</a:t>
            </a:r>
            <a:r>
              <a:rPr lang="zh-CN" altLang="en-US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设置</a:t>
            </a:r>
            <a:endParaRPr lang="zh-CN" altLang="en-US" sz="1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3" name="上箭头标注 12"/>
          <p:cNvSpPr/>
          <p:nvPr/>
        </p:nvSpPr>
        <p:spPr>
          <a:xfrm>
            <a:off x="3187520" y="4192073"/>
            <a:ext cx="3915178" cy="798490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/>
              <a:t>限制时长拍摄：方便进行微信朋友圈发布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xmlns="" val="616726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lenovo\Pictures\微信图片_201909161129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00506" y="386367"/>
            <a:ext cx="1976414" cy="4280400"/>
          </a:xfrm>
          <a:prstGeom prst="rect">
            <a:avLst/>
          </a:prstGeom>
          <a:noFill/>
        </p:spPr>
      </p:pic>
      <p:pic>
        <p:nvPicPr>
          <p:cNvPr id="4099" name="Picture 3" descr="C:\Users\lenovo\Pictures\微信图片_2019091611284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16525" y="355108"/>
            <a:ext cx="1976414" cy="4280400"/>
          </a:xfrm>
          <a:prstGeom prst="rect">
            <a:avLst/>
          </a:prstGeom>
          <a:noFill/>
        </p:spPr>
      </p:pic>
      <p:sp>
        <p:nvSpPr>
          <p:cNvPr id="14" name="右箭头标注 13"/>
          <p:cNvSpPr/>
          <p:nvPr/>
        </p:nvSpPr>
        <p:spPr>
          <a:xfrm>
            <a:off x="154546" y="1899634"/>
            <a:ext cx="1596981" cy="2633729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zh-CN" altLang="en-US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Adobe 明體 Std L" pitchFamily="18" charset="-128"/>
                <a:ea typeface="Adobe 明體 Std L" pitchFamily="18" charset="-128"/>
              </a:rPr>
              <a:t>滤镜请挑选适合自己创作风格的进行使用</a:t>
            </a:r>
            <a:endParaRPr lang="en-US" altLang="zh-CN" b="1" dirty="0" smtClean="0">
              <a:ln w="50800"/>
              <a:solidFill>
                <a:schemeClr val="bg1">
                  <a:shade val="50000"/>
                </a:schemeClr>
              </a:solidFill>
              <a:latin typeface="Adobe 明體 Std L" pitchFamily="18" charset="-128"/>
              <a:ea typeface="Adobe 明體 Std L" pitchFamily="18" charset="-128"/>
            </a:endParaRPr>
          </a:p>
          <a:p>
            <a:pPr algn="ctr"/>
            <a:endParaRPr lang="en-US" altLang="zh-CN" b="1" dirty="0" smtClean="0">
              <a:ln w="50800"/>
              <a:solidFill>
                <a:schemeClr val="bg1">
                  <a:shade val="50000"/>
                </a:schemeClr>
              </a:solidFill>
              <a:latin typeface="Adobe 明體 Std L" pitchFamily="18" charset="-128"/>
              <a:ea typeface="Adobe 明體 Std L" pitchFamily="18" charset="-128"/>
            </a:endParaRPr>
          </a:p>
          <a:p>
            <a:pPr algn="ctr"/>
            <a:r>
              <a:rPr lang="zh-CN" altLang="en-US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Adobe 明體 Std L" pitchFamily="18" charset="-128"/>
                <a:ea typeface="Adobe 明體 Std L" pitchFamily="18" charset="-128"/>
              </a:rPr>
              <a:t>请注意切勿过度曝光</a:t>
            </a:r>
            <a:endParaRPr lang="en-US" altLang="zh-CN" b="1" dirty="0" smtClean="0">
              <a:ln w="50800"/>
              <a:solidFill>
                <a:schemeClr val="bg1">
                  <a:shade val="50000"/>
                </a:schemeClr>
              </a:solidFill>
              <a:latin typeface="Adobe 明體 Std L" pitchFamily="18" charset="-128"/>
              <a:ea typeface="Adobe 明體 Std L" pitchFamily="18" charset="-128"/>
            </a:endParaRPr>
          </a:p>
          <a:p>
            <a:pPr algn="ctr"/>
            <a:endParaRPr lang="en-US" altLang="zh-CN" b="1" dirty="0" smtClean="0">
              <a:ln w="50800"/>
              <a:solidFill>
                <a:schemeClr val="bg1">
                  <a:shade val="50000"/>
                </a:schemeClr>
              </a:solidFill>
              <a:latin typeface="Adobe 明體 Std L" pitchFamily="18" charset="-128"/>
              <a:ea typeface="Adobe 明體 Std L" pitchFamily="18" charset="-128"/>
            </a:endParaRPr>
          </a:p>
          <a:p>
            <a:pPr algn="ctr"/>
            <a:r>
              <a:rPr lang="zh-CN" altLang="en-US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Adobe 明體 Std L" pitchFamily="18" charset="-128"/>
                <a:ea typeface="Adobe 明體 Std L" pitchFamily="18" charset="-128"/>
              </a:rPr>
              <a:t>推荐</a:t>
            </a:r>
            <a:r>
              <a:rPr lang="en-US" altLang="zh-CN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Adobe 明體 Std L" pitchFamily="18" charset="-128"/>
                <a:ea typeface="Adobe 明體 Std L" pitchFamily="18" charset="-128"/>
              </a:rPr>
              <a:t>F1 L1</a:t>
            </a:r>
            <a:endParaRPr lang="zh-CN" altLang="en-US" b="1" dirty="0">
              <a:ln w="50800"/>
              <a:solidFill>
                <a:schemeClr val="bg1">
                  <a:shade val="50000"/>
                </a:schemeClr>
              </a:solidFill>
              <a:latin typeface="Adobe 明體 Std L" pitchFamily="18" charset="-128"/>
              <a:ea typeface="Adobe 明體 Std L" pitchFamily="18" charset="-128"/>
            </a:endParaRPr>
          </a:p>
        </p:txBody>
      </p:sp>
      <p:sp>
        <p:nvSpPr>
          <p:cNvPr id="18" name="左箭头标注 17"/>
          <p:cNvSpPr/>
          <p:nvPr/>
        </p:nvSpPr>
        <p:spPr>
          <a:xfrm>
            <a:off x="6252692" y="1854557"/>
            <a:ext cx="2318197" cy="2698124"/>
          </a:xfrm>
          <a:prstGeom prst="lef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画幅尺寸推荐</a:t>
            </a:r>
            <a:endParaRPr lang="en-US" altLang="zh-CN" dirty="0" smtClean="0"/>
          </a:p>
          <a:p>
            <a:pPr algn="ctr"/>
            <a:r>
              <a:rPr lang="en-US" altLang="zh-CN" dirty="0" smtClean="0"/>
              <a:t>16</a:t>
            </a:r>
            <a:r>
              <a:rPr lang="zh-CN" altLang="en-US" dirty="0" smtClean="0"/>
              <a:t>：</a:t>
            </a:r>
            <a:r>
              <a:rPr lang="en-US" altLang="zh-CN" dirty="0" smtClean="0"/>
              <a:t>9</a:t>
            </a:r>
          </a:p>
          <a:p>
            <a:pPr algn="ctr"/>
            <a:endParaRPr lang="en-US" altLang="zh-CN" dirty="0" smtClean="0"/>
          </a:p>
          <a:p>
            <a:pPr algn="ctr"/>
            <a:r>
              <a:rPr lang="zh-CN" altLang="en-US" dirty="0" smtClean="0"/>
              <a:t>微信视频</a:t>
            </a:r>
            <a:endParaRPr lang="en-US" altLang="zh-CN" dirty="0" smtClean="0"/>
          </a:p>
          <a:p>
            <a:pPr algn="ctr"/>
            <a:r>
              <a:rPr lang="zh-CN" altLang="en-US" dirty="0" smtClean="0"/>
              <a:t>可选用</a:t>
            </a:r>
            <a:r>
              <a:rPr lang="en-US" altLang="zh-CN" dirty="0" smtClean="0"/>
              <a:t>3</a:t>
            </a:r>
            <a:r>
              <a:rPr lang="zh-CN" altLang="en-US" dirty="0" smtClean="0"/>
              <a:t>：</a:t>
            </a:r>
            <a:r>
              <a:rPr lang="en-US" altLang="zh-CN" dirty="0" smtClean="0"/>
              <a:t>4</a:t>
            </a:r>
          </a:p>
          <a:p>
            <a:pPr algn="ctr"/>
            <a:r>
              <a:rPr lang="zh-CN" altLang="en-US" dirty="0" smtClean="0"/>
              <a:t>或</a:t>
            </a:r>
            <a:r>
              <a:rPr lang="en-US" altLang="zh-CN" dirty="0" smtClean="0"/>
              <a:t>4</a:t>
            </a:r>
            <a:r>
              <a:rPr lang="zh-CN" altLang="en-US" dirty="0" smtClean="0"/>
              <a:t>：</a:t>
            </a:r>
            <a:r>
              <a:rPr lang="en-US" altLang="zh-CN" dirty="0" smtClean="0"/>
              <a:t>3</a:t>
            </a:r>
          </a:p>
          <a:p>
            <a:pPr algn="ctr"/>
            <a:endParaRPr lang="en-US" altLang="zh-CN" dirty="0" smtClean="0"/>
          </a:p>
          <a:p>
            <a:pPr algn="ctr"/>
            <a:r>
              <a:rPr lang="zh-CN" altLang="en-US" dirty="0" smtClean="0"/>
              <a:t>圆形画幅也很有意思可以尝试</a:t>
            </a:r>
            <a:endParaRPr lang="zh-CN" altLang="en-US" dirty="0"/>
          </a:p>
        </p:txBody>
      </p:sp>
      <p:sp>
        <p:nvSpPr>
          <p:cNvPr id="19" name="流程图: 可选过程 18"/>
          <p:cNvSpPr/>
          <p:nvPr/>
        </p:nvSpPr>
        <p:spPr>
          <a:xfrm>
            <a:off x="1996225" y="193182"/>
            <a:ext cx="1468192" cy="650384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滤镜选择界面</a:t>
            </a:r>
            <a:endParaRPr lang="zh-CN" altLang="en-US" dirty="0"/>
          </a:p>
        </p:txBody>
      </p:sp>
      <p:sp>
        <p:nvSpPr>
          <p:cNvPr id="20" name="流程图: 可选过程 19"/>
          <p:cNvSpPr/>
          <p:nvPr/>
        </p:nvSpPr>
        <p:spPr>
          <a:xfrm>
            <a:off x="4602050" y="197475"/>
            <a:ext cx="1468192" cy="650384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画幅选择界面</a:t>
            </a:r>
            <a:endParaRPr lang="zh-CN" altLang="en-US" dirty="0"/>
          </a:p>
        </p:txBody>
      </p:sp>
      <p:sp>
        <p:nvSpPr>
          <p:cNvPr id="8" name="五角星 7"/>
          <p:cNvSpPr/>
          <p:nvPr/>
        </p:nvSpPr>
        <p:spPr>
          <a:xfrm>
            <a:off x="8351950" y="3084491"/>
            <a:ext cx="386366" cy="367048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6374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右箭头 8"/>
          <p:cNvSpPr/>
          <p:nvPr/>
        </p:nvSpPr>
        <p:spPr>
          <a:xfrm>
            <a:off x="128789" y="1474634"/>
            <a:ext cx="3032973" cy="16806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可根据创作需求 选择使用快、慢动作</a:t>
            </a:r>
            <a:endParaRPr lang="zh-CN" alt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左箭头 9"/>
          <p:cNvSpPr/>
          <p:nvPr/>
        </p:nvSpPr>
        <p:spPr>
          <a:xfrm>
            <a:off x="5254580" y="1989785"/>
            <a:ext cx="3052293" cy="130076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拍人物可以打开美肤</a:t>
            </a:r>
            <a:endParaRPr lang="zh-CN" altLang="en-US" sz="1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122" name="Picture 2" descr="C:\Users\lenovo\Pictures\微信图片_2019091611291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5913" y="561348"/>
            <a:ext cx="1976414" cy="4280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16726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图片占位符 4"/>
          <p:cNvPicPr>
            <a:picLocks noGrp="1" noChangeAspect="1"/>
          </p:cNvPicPr>
          <p:nvPr>
            <p:ph sz="quarter" idx="4294967295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2571750"/>
          </a:xfrm>
        </p:spPr>
      </p:pic>
      <p:sp>
        <p:nvSpPr>
          <p:cNvPr id="18" name="矩形 6"/>
          <p:cNvSpPr>
            <a:spLocks noChangeArrowheads="1"/>
          </p:cNvSpPr>
          <p:nvPr/>
        </p:nvSpPr>
        <p:spPr bwMode="auto">
          <a:xfrm>
            <a:off x="0" y="2571750"/>
            <a:ext cx="9144000" cy="53579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Segoe UI" pitchFamily="34" charset="0"/>
                <a:ea typeface="微软雅黑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UI" pitchFamily="34" charset="0"/>
                <a:ea typeface="微软雅黑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UI" pitchFamily="34" charset="0"/>
                <a:ea typeface="微软雅黑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UI" pitchFamily="34" charset="0"/>
                <a:ea typeface="微软雅黑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UI" pitchFamily="34" charset="0"/>
                <a:ea typeface="微软雅黑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Segoe UI" pitchFamily="34" charset="0"/>
                <a:ea typeface="微软雅黑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Segoe UI" pitchFamily="34" charset="0"/>
                <a:ea typeface="微软雅黑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Segoe UI" pitchFamily="34" charset="0"/>
                <a:ea typeface="微软雅黑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Segoe UI" pitchFamily="34" charset="0"/>
                <a:ea typeface="微软雅黑" pitchFamily="34" charset="-122"/>
              </a:defRPr>
            </a:lvl9pPr>
          </a:lstStyle>
          <a:p>
            <a:pPr algn="ctr" eaLnBrk="1" hangingPunct="1">
              <a:defRPr/>
            </a:pPr>
            <a:endParaRPr lang="zh-CN" altLang="en-US" sz="1013">
              <a:solidFill>
                <a:schemeClr val="accent1"/>
              </a:solidFill>
            </a:endParaRPr>
          </a:p>
        </p:txBody>
      </p:sp>
      <p:sp>
        <p:nvSpPr>
          <p:cNvPr id="13" name="流程图: 可选过程 12"/>
          <p:cNvSpPr/>
          <p:nvPr/>
        </p:nvSpPr>
        <p:spPr>
          <a:xfrm>
            <a:off x="914400" y="3303431"/>
            <a:ext cx="6909515" cy="126856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拍摄软件</a:t>
            </a:r>
            <a:r>
              <a:rPr lang="zh-CN" altLang="en-US" sz="18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自带初级防抖功能</a:t>
            </a:r>
            <a:r>
              <a:rPr lang="zh-CN" altLang="en-US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，平时拍摄让画面更加稳定</a:t>
            </a:r>
            <a:endParaRPr lang="en-US" altLang="zh-CN" sz="1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zh-CN" altLang="en-US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也可以借助稳定器、三脚架、或放置于固定台面</a:t>
            </a:r>
            <a:r>
              <a:rPr lang="zh-CN" altLang="en-US" sz="18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进行稳定拍摄</a:t>
            </a:r>
            <a:endParaRPr lang="zh-CN" altLang="en-US" sz="1800" u="sng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36249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www.33ppt.com"/>
</p:tagLst>
</file>

<file path=ppt/theme/theme1.xml><?xml version="1.0" encoding="utf-8"?>
<a:theme xmlns:a="http://schemas.openxmlformats.org/drawingml/2006/main" name="www.33ppt.com">
  <a:themeElements>
    <a:clrScheme name="深灰色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62626"/>
      </a:accent1>
      <a:accent2>
        <a:srgbClr val="262626"/>
      </a:accent2>
      <a:accent3>
        <a:srgbClr val="262626"/>
      </a:accent3>
      <a:accent4>
        <a:srgbClr val="262626"/>
      </a:accent4>
      <a:accent5>
        <a:srgbClr val="A5A5A5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579</TotalTime>
  <Words>699</Words>
  <Application>Microsoft Office PowerPoint</Application>
  <PresentationFormat>全屏显示(16:9)</PresentationFormat>
  <Paragraphs>136</Paragraphs>
  <Slides>25</Slides>
  <Notes>25</Notes>
  <HiddenSlides>0</HiddenSlides>
  <MMClips>1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26" baseType="lpstr">
      <vt:lpstr>www.33ppt.com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www.33ppt.com</dc:title>
  <dc:subject>www.33ppt.com</dc:subject>
  <dc:creator>www.33ppt.com</dc:creator>
  <cp:keywords>www.33ppt.com</cp:keywords>
  <dc:description>www.33ppt.com</dc:description>
  <cp:lastModifiedBy>lenovo</cp:lastModifiedBy>
  <cp:revision>34</cp:revision>
  <dcterms:created xsi:type="dcterms:W3CDTF">2016-04-18T02:19:52Z</dcterms:created>
  <dcterms:modified xsi:type="dcterms:W3CDTF">2020-01-13T03:54:00Z</dcterms:modified>
  <cp:category>www.33ppt.com</cp:category>
</cp:coreProperties>
</file>