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ink/ink1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3"/>
  </p:handoutMasterIdLst>
  <p:sldIdLst>
    <p:sldId id="257" r:id="rId3"/>
    <p:sldId id="275" r:id="rId5"/>
    <p:sldId id="260" r:id="rId6"/>
    <p:sldId id="259" r:id="rId7"/>
    <p:sldId id="264" r:id="rId8"/>
    <p:sldId id="266" r:id="rId9"/>
    <p:sldId id="276" r:id="rId10"/>
    <p:sldId id="265" r:id="rId11"/>
    <p:sldId id="267" r:id="rId12"/>
    <p:sldId id="268" r:id="rId13"/>
    <p:sldId id="269" r:id="rId14"/>
    <p:sldId id="270" r:id="rId15"/>
    <p:sldId id="271" r:id="rId16"/>
    <p:sldId id="277" r:id="rId17"/>
    <p:sldId id="272" r:id="rId18"/>
    <p:sldId id="273" r:id="rId19"/>
    <p:sldId id="278" r:id="rId20"/>
    <p:sldId id="292" r:id="rId21"/>
    <p:sldId id="293" r:id="rId22"/>
    <p:sldId id="294" r:id="rId23"/>
    <p:sldId id="295" r:id="rId24"/>
    <p:sldId id="298" r:id="rId25"/>
    <p:sldId id="300" r:id="rId26"/>
    <p:sldId id="296" r:id="rId27"/>
    <p:sldId id="299" r:id="rId28"/>
    <p:sldId id="301" r:id="rId29"/>
    <p:sldId id="302" r:id="rId30"/>
    <p:sldId id="303" r:id="rId31"/>
    <p:sldId id="304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0F9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2:21:3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274 397,'345'-1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22:2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1509 879,'96'0,"-96"77,-96-77,96-77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22:2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1625 881,'87'0,"-87"76,-87-76,87-76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22:2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1737 876,'88'0,"-88"87,-88-87,88-87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38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135 980,'86'0,"-86"77,-86-77,86-77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38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253 297,'94'0,"-94"82,-94-82,94-82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38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500 828,'91'0,"-91"111,-91-111,91-111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38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1691 558,'91'0,"-91"59,-91-59,91-59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38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1019 513,'138'0,"-138"3,-138-3,138-3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00:0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171 751,'139'0,"-139"65,-139-65,139-65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00:0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569 651,'139'0,"-139"131,-139-131,139-131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2:21:3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770 346,'171'0,"-171"64,-171-64,171-64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15:56:0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1275 858,'140'0,"-140"122,-140-122,140-122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15:56:0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1284 990,'124'0,"-124"46,-124-46,124-46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10:3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415 293,'86'0,"-86"58,-86-58,86-58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10:3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965 660,'123'0,"-123"117,-123-117,123-117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7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530 420,'64'0,"-64"49,-64-49,64-49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7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152 954,'86'0,"-86"103,-86-103,86-103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7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792 790,'232'0,"-232"94,-232-94,232-94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7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1219 413,'439'0,"-439"111,-439-111,439-111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6:3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377 884,'232'0,"-232"72,-232-72,232-72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6:3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882 512,'391'0,"-391"10,-391-10,391-10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2:21:3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1474 476,'137'0,"-137"68,-137-68,137-68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6:3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873 445,'403'0,"-403"79,-403-79,403-79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5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457 302,'73'0,"-73"62,-73-62,73-62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5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767 362,'99'0,"-99"48,-99-48,99-48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0:35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1451 365,'111'0,"-111"45,-111-45,111-45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11:21:4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237 979,'81'0,"-81"75,-81-75,81-75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11:21:4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418 324,'66'0,"-66"49,-66-49,66-49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11:21:4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582 426,'364'0,"-364"2,-364-2,364-2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11:21:4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1029 335,'190'0,"-190"47,-190-47,190-47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11:21:4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1573 713,'247'0,"-247"118,-247-118,247-118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11:22:20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288 448,'213'0,"-213"42,-213-42,213-42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2:37:3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415 638,'162'0,"-162"81,-162-81,162-81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1:02:0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257 336,'76'0,"-76"48,-76-48,76-48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1:02:0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167 905,'73'0,"-73"71,-73-71,73-71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1:02:0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430 377,'136'0,"-136"61,-136-61,136-61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1:02:0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998 386,'122'0,"-122"69,-122-69,122-69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1:02:0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1250 673,'206'0,"-206"125,-206-125,206-125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3T01:02:03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1655 645,'170'0,"-170"113,-170-113,170-113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39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31 307,'286'0,"-286"69,-286-69,286-69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39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514 316,'112'0,"-112"44,-112-44,112-44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39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512 671,'183'0,"-183"45,-183-45,183-45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39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515 431,'185'0,"-185"3,-185-3,185-3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2:37:3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900 932,'164'0,"-164"43,-164-43,164-43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39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516 815,'334'0,"-334"71,-334-71,334-71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39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981 305,'138'0,"-138"54,-138-54,138-54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39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984 470,'358'0,"-358"2,-358-2,358-2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39:2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1473 400,'190'0,"-190"72,-190-72,190-72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58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42 810,'336'0,"-336"5,-336-5,336-5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58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46 923,'384'0,"-384"8,-384-8,384-8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58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777 660,'88'0,"-88"26,-88-26,88-26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58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494 694,'385'0,"-385"88,-385-88,385-88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58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1059 963,'53'0,"-53"64,-53-64,53-64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58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1254 963,'51'0,"-51"66,-51-66,51-66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2:37:3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1417 609,'197'0,"-197"63,-197-63,197-63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8:58:39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1486 977,'198'0,"-198"21,-198-21,198-21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9:00:1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89 482,'373'0,"-373"2,-373-2,373-2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9:00:1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1221 315,'73'0,"-73"54,-73-54,73-54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9T19:00:1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1411 370,'99'0,"-99"50,-99-50,99-50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84 405,'194'0,"-194"61,-194-61,194-61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486 835,'393'0,"-393"72,-393-72,393-72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487 918,'172'0,"-172"40,-172-40,172-40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938 720,'92'0,"-92"73,-92-73,92-73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1522 286,'206'0,"-206"49,-206-49,206-49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1578 588,'91'0,"-91"61,-91-61,91-61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2:37:31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1442 706,'176'0,"-176"47,-176-47,176-47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178 914,'152'0,"-152"74,-152-74,152-74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609 984,'186'0,"-186"78,-186-78,186-78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997 381,'171'0,"-171"75,-171-75,171-75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0:46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1462 420,'414'0,"-414"68,-414-68,414-68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156 492,'15'0,"-15"1,-15-1,15-1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163 491,'459'0,"-459"78,-459-78,459-78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266 988,'69'0,"-69"70,-69-70,69-70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683 852,'48'0,"-48"3,-48-3,48-3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671 963,'78'0,"-78"3,-78-3,78-3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783 966,'67'0,"-67"4,-67-4,67-4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22:2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1290 877,'86'0,"-86"76,-86-76,86-76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859 855,'75'0,"-75"8,-75-8,75-8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865 858,'65'0,"-65"2,-65-2,65-2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1143 649,'414'0,"-414"184,-414-184,414-184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221 602,'298'0,"-298"142,-298-142,298-142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757 641,'381'0,"-381"361,-381-361,381-361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08:14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1464 918,'107'0,"-107"43,-107-43,107-43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127 318,'311'0,"-311"43,-311-43,311-43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137 435,'381'0,"-381"1,-381-1,381-1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813 373,'71'0,"-71"73,-71-73,71-73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958 738,'128'0,"-128"45,-128-45,128-45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2T23:22:2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1397 877,'86'0,"-86"79,-86-79,86-79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1625 796,'53'0,"-53"3,-53-3,53-3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1425 1018,'101'0,"-101"45,-101-45,101-45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35 588,'108'0,"-108"84,-108-84,108-84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459 388,'397'0,"-397"67,-397-67,397-67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912 963,'74'0,"-74"68,-74-68,74-68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936 455,'86'0,"-86"133,-86-133,86-133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1415 476,'113'0,"-113"44,-113-44,113-44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20T01:30:2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1418 656,'108'0,"-108"42,-108-42,108-42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A03CA-E387-47C2-AF91-F7CCFE286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5A03CA-E387-47C2-AF91-F7CCFE286D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72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2" Type="http://schemas.openxmlformats.org/officeDocument/2006/relationships/tags" Target="../tags/tag76.xml"/><Relationship Id="rId11" Type="http://schemas.openxmlformats.org/officeDocument/2006/relationships/tags" Target="../tags/tag75.xml"/><Relationship Id="rId10" Type="http://schemas.openxmlformats.org/officeDocument/2006/relationships/tags" Target="../tags/tag7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image" Target="file:///C:\Users\1V994W2\PycharmProjects\PPT_Background_Generation/pic_temp/pic_half_right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78.xml"/><Relationship Id="rId4" Type="http://schemas.openxmlformats.org/officeDocument/2006/relationships/image" Target="file:///C:\Users\1V994W2\PycharmProjects\PPT_Background_Generation/pic_temp/pic_half_left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77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88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96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4" Type="http://schemas.openxmlformats.org/officeDocument/2006/relationships/tags" Target="../tags/tag101.xml"/><Relationship Id="rId13" Type="http://schemas.openxmlformats.org/officeDocument/2006/relationships/tags" Target="../tags/tag100.xml"/><Relationship Id="rId12" Type="http://schemas.openxmlformats.org/officeDocument/2006/relationships/tags" Target="../tags/tag99.xml"/><Relationship Id="rId11" Type="http://schemas.openxmlformats.org/officeDocument/2006/relationships/tags" Target="../tags/tag98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113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5" Type="http://schemas.openxmlformats.org/officeDocument/2006/relationships/tags" Target="../tags/tag119.xml"/><Relationship Id="rId14" Type="http://schemas.openxmlformats.org/officeDocument/2006/relationships/tags" Target="../tags/tag118.xml"/><Relationship Id="rId13" Type="http://schemas.openxmlformats.org/officeDocument/2006/relationships/tags" Target="../tags/tag117.xml"/><Relationship Id="rId12" Type="http://schemas.openxmlformats.org/officeDocument/2006/relationships/tags" Target="../tags/tag116.xml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123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133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3.png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7" Type="http://schemas.openxmlformats.org/officeDocument/2006/relationships/tags" Target="../tags/tag141.xml"/><Relationship Id="rId16" Type="http://schemas.openxmlformats.org/officeDocument/2006/relationships/tags" Target="../tags/tag140.xml"/><Relationship Id="rId15" Type="http://schemas.openxmlformats.org/officeDocument/2006/relationships/tags" Target="../tags/tag139.xml"/><Relationship Id="rId14" Type="http://schemas.openxmlformats.org/officeDocument/2006/relationships/tags" Target="../tags/tag138.xml"/><Relationship Id="rId13" Type="http://schemas.openxmlformats.org/officeDocument/2006/relationships/tags" Target="../tags/tag137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file:///C:\Users\1V994W2\PycharmProjects\PPT_Background_Generation/pic_temp/1_pic_quater_left_down.png" TargetMode="External"/><Relationship Id="rId8" Type="http://schemas.openxmlformats.org/officeDocument/2006/relationships/image" Target="../media/image4.png"/><Relationship Id="rId7" Type="http://schemas.openxmlformats.org/officeDocument/2006/relationships/tags" Target="../tags/tag145.xml"/><Relationship Id="rId6" Type="http://schemas.openxmlformats.org/officeDocument/2006/relationships/image" Target="file:///C:\Users\1V994W2\PycharmProjects\PPT_Background_Generation/pic_temp/0_pic_quater_right_down.png" TargetMode="External"/><Relationship Id="rId5" Type="http://schemas.openxmlformats.org/officeDocument/2006/relationships/image" Target="../media/image8.png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10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image" Target="file:///C:\Users\1V994W2\PycharmProjects\PPT_Background_Generation/pic_temp/pic_half_down.png" TargetMode="External"/><Relationship Id="rId6" Type="http://schemas.openxmlformats.org/officeDocument/2006/relationships/image" Target="../media/image6.png"/><Relationship Id="rId5" Type="http://schemas.openxmlformats.org/officeDocument/2006/relationships/tags" Target="../tags/tag17.xml"/><Relationship Id="rId4" Type="http://schemas.openxmlformats.org/officeDocument/2006/relationships/image" Target="file:///C:\Users\1V994W2\PycharmProjects\PPT_Background_Generation/pic_temp/pic_half_top.png" TargetMode="External"/><Relationship Id="rId3" Type="http://schemas.openxmlformats.org/officeDocument/2006/relationships/image" Target="../media/image5.png"/><Relationship Id="rId2" Type="http://schemas.openxmlformats.org/officeDocument/2006/relationships/tags" Target="../tags/tag16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25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34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image" Target="file:///C:\Users\1V994W2\PycharmProjects\PPT_Background_Generation/pic_temp/0_pic_quater_right_down.png" TargetMode="External"/><Relationship Id="rId7" Type="http://schemas.openxmlformats.org/officeDocument/2006/relationships/image" Target="../media/image3.png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file:///C:\Users\1V994W2\Documents\Tencent%20Files\574576071\FileRecv\&#25340;&#35013;&#32032;&#26448;\&#31616;&#32422;&#21333;&#22270;-30\\22\subject_holdleft_124,203,214_0_staid_full_0.png" TargetMode="External"/><Relationship Id="rId3" Type="http://schemas.openxmlformats.org/officeDocument/2006/relationships/image" Target="../media/image7.png"/><Relationship Id="rId2" Type="http://schemas.openxmlformats.org/officeDocument/2006/relationships/tags" Target="../tags/tag43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55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file:///C:\Users\1V994W2\PycharmProjects\PPT_Background_Generation/pic_temp/1_pic_quater_left_down.png" TargetMode="External"/><Relationship Id="rId7" Type="http://schemas.openxmlformats.org/officeDocument/2006/relationships/image" Target="../media/image4.png"/><Relationship Id="rId6" Type="http://schemas.openxmlformats.org/officeDocument/2006/relationships/tags" Target="../tags/tag64.xml"/><Relationship Id="rId5" Type="http://schemas.openxmlformats.org/officeDocument/2006/relationships/image" Target="file:///C:\Users\1V994W2\PycharmProjects\PPT_Background_Generation/pic_temp/0_pic_quater_right_down.png" TargetMode="External"/><Relationship Id="rId4" Type="http://schemas.openxmlformats.org/officeDocument/2006/relationships/image" Target="../media/image3.png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3" Type="http://schemas.openxmlformats.org/officeDocument/2006/relationships/tags" Target="../tags/tag69.xml"/><Relationship Id="rId12" Type="http://schemas.openxmlformats.org/officeDocument/2006/relationships/tags" Target="../tags/tag68.xml"/><Relationship Id="rId11" Type="http://schemas.openxmlformats.org/officeDocument/2006/relationships/tags" Target="../tags/tag67.xml"/><Relationship Id="rId10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1397000"/>
            <a:ext cx="2049040" cy="406400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10142960" y="1397000"/>
            <a:ext cx="2049040" cy="4064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2556658" y="2496453"/>
            <a:ext cx="7078685" cy="1194191"/>
          </a:xfrm>
        </p:spPr>
        <p:txBody>
          <a:bodyPr lIns="101600" tIns="38100" rIns="25400" bIns="38100" anchor="b" anchorCtr="0">
            <a:normAutofit/>
          </a:bodyPr>
          <a:lstStyle>
            <a:lvl1pPr algn="ctr">
              <a:defRPr sz="6000" u="none" strike="noStrike" kern="1200" cap="none" spc="600" normalizeH="0">
                <a:solidFill>
                  <a:schemeClr val="tx1">
                    <a:lumMod val="85000"/>
                    <a:lumOff val="15000"/>
                  </a:schemeClr>
                </a:solidFill>
                <a:uFillTx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2556658" y="3769356"/>
            <a:ext cx="7078685" cy="950984"/>
          </a:xfrm>
        </p:spPr>
        <p:txBody>
          <a:bodyPr lIns="101600" tIns="38100" rIns="76200" bIns="381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0" y="1397000"/>
            <a:ext cx="2049040" cy="406400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10142960" y="1397000"/>
            <a:ext cx="2049040" cy="4064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9" name="直接连接符 8"/>
          <p:cNvCxnSpPr/>
          <p:nvPr userDrawn="1">
            <p:custDataLst>
              <p:tags r:id="rId11"/>
            </p:custDataLst>
          </p:nvPr>
        </p:nvCxnSpPr>
        <p:spPr>
          <a:xfrm>
            <a:off x="9324340" y="2741930"/>
            <a:ext cx="0" cy="152400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>
            <p:custDataLst>
              <p:tags r:id="rId12"/>
            </p:custDataLst>
          </p:nvPr>
        </p:nvCxnSpPr>
        <p:spPr>
          <a:xfrm>
            <a:off x="2866390" y="2741930"/>
            <a:ext cx="0" cy="1524000"/>
          </a:xfrm>
          <a:prstGeom prst="line">
            <a:avLst/>
          </a:prstGeom>
          <a:ln w="12700">
            <a:solidFill>
              <a:schemeClr val="accent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标题 11"/>
          <p:cNvSpPr>
            <a:spLocks noGrp="1"/>
          </p:cNvSpPr>
          <p:nvPr>
            <p:ph type="title" hasCustomPrompt="1"/>
            <p:custDataLst>
              <p:tags r:id="rId13"/>
            </p:custDataLst>
          </p:nvPr>
        </p:nvSpPr>
        <p:spPr>
          <a:xfrm>
            <a:off x="2930649" y="2583541"/>
            <a:ext cx="6350149" cy="1146627"/>
          </a:xfrm>
        </p:spPr>
        <p:txBody>
          <a:bodyPr anchor="b" anchorCtr="0">
            <a:normAutofit/>
          </a:bodyPr>
          <a:lstStyle>
            <a:lvl1pPr algn="ctr">
              <a:defRPr sz="6600" baseline="0"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  <p:custDataLst>
              <p:tags r:id="rId14"/>
            </p:custDataLst>
          </p:nvPr>
        </p:nvSpPr>
        <p:spPr>
          <a:xfrm>
            <a:off x="2930525" y="3788230"/>
            <a:ext cx="6350000" cy="83077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7" name="图片 6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6" name="图片 5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292075" y="303809"/>
            <a:ext cx="11607851" cy="6250382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1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4603" cy="68580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/>
          <p:nvPr userDrawn="1">
            <p:custDataLst>
              <p:tags r:id="rId3"/>
            </p:custDataLst>
          </p:nvPr>
        </p:nvPicPr>
        <p:blipFill>
          <a:blip r:embed="rId4" r:link="rId5" cstate="screen"/>
          <a:stretch>
            <a:fillRect/>
          </a:stretch>
        </p:blipFill>
        <p:spPr>
          <a:xfrm>
            <a:off x="11471910" y="0"/>
            <a:ext cx="720090" cy="48119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 anchorCtr="0">
            <a:normAutofit/>
          </a:bodyPr>
          <a:lstStyle>
            <a:lvl1pPr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333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>
            <p:custDataLst>
              <p:tags r:id="rId2"/>
            </p:custDataLst>
          </p:nvPr>
        </p:nvSpPr>
        <p:spPr>
          <a:xfrm>
            <a:off x="0" y="5028971"/>
            <a:ext cx="12192000" cy="1829029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10" name="图片 9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 anchorCtr="0">
            <a:normAutofit/>
          </a:bodyPr>
          <a:lstStyle>
            <a:lvl1pPr algn="ctr">
              <a:defRPr sz="32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5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6376802"/>
            <a:ext cx="12192000" cy="481198"/>
            <a:chOff x="0" y="6376802"/>
            <a:chExt cx="12192000" cy="481198"/>
          </a:xfrm>
        </p:grpSpPr>
        <p:pic>
          <p:nvPicPr>
            <p:cNvPr id="12" name="图片 11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 cstate="screen"/>
            <a:stretch>
              <a:fillRect/>
            </a:stretch>
          </p:blipFill>
          <p:spPr>
            <a:xfrm>
              <a:off x="11471910" y="6376802"/>
              <a:ext cx="720090" cy="481198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 cstate="screen"/>
            <a:stretch>
              <a:fillRect/>
            </a:stretch>
          </p:blipFill>
          <p:spPr>
            <a:xfrm>
              <a:off x="0" y="6376802"/>
              <a:ext cx="720090" cy="48119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4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5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6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7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3691"/>
            <a:ext cx="12192000" cy="495061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 userDrawn="1">
            <p:custDataLst>
              <p:tags r:id="rId3"/>
            </p:custDataLst>
          </p:nvPr>
        </p:nvGrpSpPr>
        <p:grpSpPr>
          <a:xfrm>
            <a:off x="0" y="5775306"/>
            <a:ext cx="12191999" cy="1082695"/>
            <a:chOff x="0" y="5775306"/>
            <a:chExt cx="12191999" cy="1082695"/>
          </a:xfrm>
        </p:grpSpPr>
        <p:pic>
          <p:nvPicPr>
            <p:cNvPr id="9" name="图片 8"/>
            <p:cNvPicPr/>
            <p:nvPr userDrawn="1">
              <p:custDataLst>
                <p:tags r:id="rId4"/>
              </p:custDataLst>
            </p:nvPr>
          </p:nvPicPr>
          <p:blipFill>
            <a:blip r:embed="rId5" r:link="rId6"/>
            <a:stretch>
              <a:fillRect/>
            </a:stretch>
          </p:blipFill>
          <p:spPr>
            <a:xfrm>
              <a:off x="10571797" y="5775306"/>
              <a:ext cx="1620202" cy="1082695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7"/>
              </p:custDataLst>
            </p:nvPr>
          </p:nvPicPr>
          <p:blipFill>
            <a:blip r:embed="rId8" r:link="rId9"/>
            <a:stretch>
              <a:fillRect/>
            </a:stretch>
          </p:blipFill>
          <p:spPr>
            <a:xfrm>
              <a:off x="0" y="5775306"/>
              <a:ext cx="1620202" cy="108269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="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4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4064000" y="4842898"/>
            <a:ext cx="4064000" cy="2015102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screen"/>
          <a:stretch>
            <a:fillRect/>
          </a:stretch>
        </p:blipFill>
        <p:spPr>
          <a:xfrm>
            <a:off x="4064000" y="0"/>
            <a:ext cx="4064000" cy="2015102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title" hasCustomPrompt="1"/>
            <p:custDataLst>
              <p:tags r:id="rId11"/>
            </p:custDataLst>
          </p:nvPr>
        </p:nvSpPr>
        <p:spPr>
          <a:xfrm>
            <a:off x="4034971" y="2304143"/>
            <a:ext cx="6052457" cy="1082040"/>
          </a:xfrm>
        </p:spPr>
        <p:txBody>
          <a:bodyPr anchor="b" anchorCtr="0">
            <a:normAutofit/>
          </a:bodyPr>
          <a:lstStyle>
            <a:lvl1pPr>
              <a:defRPr sz="4800" u="none" strike="noStrike" kern="1200" cap="none" spc="200" normalizeH="0">
                <a:solidFill>
                  <a:schemeClr val="tx1"/>
                </a:solidFill>
                <a:uFillTx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3" hasCustomPrompt="1"/>
            <p:custDataLst>
              <p:tags r:id="rId12"/>
            </p:custDataLst>
          </p:nvPr>
        </p:nvSpPr>
        <p:spPr>
          <a:xfrm>
            <a:off x="4035425" y="3483204"/>
            <a:ext cx="6051700" cy="10810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170" tIns="46990" rIns="90170" bIns="46990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10" name="图片 9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170" tIns="46990" rIns="90170" bIns="46990" anchor="ctr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screen"/>
          <a:stretch>
            <a:fillRect/>
          </a:stretch>
        </p:blipFill>
        <p:spPr>
          <a:xfrm>
            <a:off x="7498080" y="1252690"/>
            <a:ext cx="4389120" cy="4352620"/>
          </a:xfrm>
          <a:prstGeom prst="rect">
            <a:avLst/>
          </a:prstGeom>
        </p:spPr>
      </p:pic>
      <p:sp>
        <p:nvSpPr>
          <p:cNvPr id="7" name="任意多边形 6"/>
          <p:cNvSpPr/>
          <p:nvPr userDrawn="1">
            <p:custDataLst>
              <p:tags r:id="rId5"/>
            </p:custDataLst>
          </p:nvPr>
        </p:nvSpPr>
        <p:spPr>
          <a:xfrm flipH="1">
            <a:off x="0" y="0"/>
            <a:ext cx="7313295" cy="6858000"/>
          </a:xfrm>
          <a:custGeom>
            <a:avLst/>
            <a:gdLst>
              <a:gd name="connsiteX0" fmla="*/ 1714500 w 7314000"/>
              <a:gd name="connsiteY0" fmla="*/ 0 h 6858000"/>
              <a:gd name="connsiteX1" fmla="*/ 7314000 w 7314000"/>
              <a:gd name="connsiteY1" fmla="*/ 0 h 6858000"/>
              <a:gd name="connsiteX2" fmla="*/ 7314000 w 7314000"/>
              <a:gd name="connsiteY2" fmla="*/ 6858000 h 6858000"/>
              <a:gd name="connsiteX3" fmla="*/ 0 w 7314000"/>
              <a:gd name="connsiteY3" fmla="*/ 6858000 h 6858000"/>
              <a:gd name="connsiteX4" fmla="*/ 1714500 w 7314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14000" h="6858000">
                <a:moveTo>
                  <a:pt x="1714500" y="0"/>
                </a:moveTo>
                <a:lnTo>
                  <a:pt x="7314000" y="0"/>
                </a:lnTo>
                <a:lnTo>
                  <a:pt x="7314000" y="6858000"/>
                </a:lnTo>
                <a:lnTo>
                  <a:pt x="0" y="6858000"/>
                </a:lnTo>
                <a:lnTo>
                  <a:pt x="1714500" y="0"/>
                </a:lnTo>
                <a:close/>
              </a:path>
            </a:pathLst>
          </a:custGeom>
          <a:solidFill>
            <a:schemeClr val="tx2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 cstate="screen"/>
          <a:stretch>
            <a:fillRect/>
          </a:stretch>
        </p:blipFill>
        <p:spPr>
          <a:xfrm>
            <a:off x="0" y="6376802"/>
            <a:ext cx="720090" cy="48119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9" name="图片 8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170" tIns="46990" rIns="90170" bIns="4699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0"/>
            <a:ext cx="12192000" cy="481198"/>
            <a:chOff x="0" y="0"/>
            <a:chExt cx="12192000" cy="481198"/>
          </a:xfrm>
        </p:grpSpPr>
        <p:pic>
          <p:nvPicPr>
            <p:cNvPr id="8" name="图片 7"/>
            <p:cNvPicPr/>
            <p:nvPr userDrawn="1">
              <p:custDataLst>
                <p:tags r:id="rId3"/>
              </p:custDataLst>
            </p:nvPr>
          </p:nvPicPr>
          <p:blipFill>
            <a:blip r:embed="rId4" r:link="rId5" cstate="screen"/>
            <a:stretch>
              <a:fillRect/>
            </a:stretch>
          </p:blipFill>
          <p:spPr>
            <a:xfrm>
              <a:off x="0" y="0"/>
              <a:ext cx="720090" cy="481198"/>
            </a:xfrm>
            <a:prstGeom prst="rect">
              <a:avLst/>
            </a:prstGeom>
          </p:spPr>
        </p:pic>
        <p:pic>
          <p:nvPicPr>
            <p:cNvPr id="7" name="图片 6"/>
            <p:cNvPicPr/>
            <p:nvPr userDrawn="1">
              <p:custDataLst>
                <p:tags r:id="rId6"/>
              </p:custDataLst>
            </p:nvPr>
          </p:nvPicPr>
          <p:blipFill>
            <a:blip r:embed="rId7" r:link="rId8" cstate="screen"/>
            <a:stretch>
              <a:fillRect/>
            </a:stretch>
          </p:blipFill>
          <p:spPr>
            <a:xfrm>
              <a:off x="11471910" y="0"/>
              <a:ext cx="720090" cy="481198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56.xml"/><Relationship Id="rId23" Type="http://schemas.openxmlformats.org/officeDocument/2006/relationships/tags" Target="../tags/tag155.xml"/><Relationship Id="rId22" Type="http://schemas.openxmlformats.org/officeDocument/2006/relationships/tags" Target="../tags/tag154.xml"/><Relationship Id="rId21" Type="http://schemas.openxmlformats.org/officeDocument/2006/relationships/tags" Target="../tags/tag153.xml"/><Relationship Id="rId20" Type="http://schemas.openxmlformats.org/officeDocument/2006/relationships/tags" Target="../tags/tag15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5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0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54.xml"/><Relationship Id="rId8" Type="http://schemas.openxmlformats.org/officeDocument/2006/relationships/tags" Target="../tags/tag253.xml"/><Relationship Id="rId7" Type="http://schemas.openxmlformats.org/officeDocument/2006/relationships/tags" Target="../tags/tag252.xml"/><Relationship Id="rId6" Type="http://schemas.openxmlformats.org/officeDocument/2006/relationships/tags" Target="../tags/tag251.xml"/><Relationship Id="rId5" Type="http://schemas.openxmlformats.org/officeDocument/2006/relationships/tags" Target="../tags/tag250.xml"/><Relationship Id="rId4" Type="http://schemas.openxmlformats.org/officeDocument/2006/relationships/tags" Target="../tags/tag249.xml"/><Relationship Id="rId3" Type="http://schemas.openxmlformats.org/officeDocument/2006/relationships/tags" Target="../tags/tag248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247.xml"/><Relationship Id="rId19" Type="http://schemas.openxmlformats.org/officeDocument/2006/relationships/tags" Target="../tags/tag257.xml"/><Relationship Id="rId18" Type="http://schemas.openxmlformats.org/officeDocument/2006/relationships/image" Target="../media/image49.png"/><Relationship Id="rId17" Type="http://schemas.openxmlformats.org/officeDocument/2006/relationships/customXml" Target="../ink/ink23.xml"/><Relationship Id="rId16" Type="http://schemas.openxmlformats.org/officeDocument/2006/relationships/image" Target="../media/image48.png"/><Relationship Id="rId15" Type="http://schemas.openxmlformats.org/officeDocument/2006/relationships/customXml" Target="../ink/ink22.xml"/><Relationship Id="rId14" Type="http://schemas.openxmlformats.org/officeDocument/2006/relationships/image" Target="../media/image40.png"/><Relationship Id="rId13" Type="http://schemas.openxmlformats.org/officeDocument/2006/relationships/image" Target="../media/image47.png"/><Relationship Id="rId12" Type="http://schemas.openxmlformats.org/officeDocument/2006/relationships/image" Target="../media/image46.png"/><Relationship Id="rId11" Type="http://schemas.openxmlformats.org/officeDocument/2006/relationships/tags" Target="../tags/tag256.xml"/><Relationship Id="rId10" Type="http://schemas.openxmlformats.org/officeDocument/2006/relationships/tags" Target="../tags/tag255.xml"/><Relationship Id="rId1" Type="http://schemas.openxmlformats.org/officeDocument/2006/relationships/tags" Target="../tags/tag24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66.xml"/><Relationship Id="rId8" Type="http://schemas.openxmlformats.org/officeDocument/2006/relationships/tags" Target="../tags/tag265.xml"/><Relationship Id="rId7" Type="http://schemas.openxmlformats.org/officeDocument/2006/relationships/tags" Target="../tags/tag264.xml"/><Relationship Id="rId6" Type="http://schemas.openxmlformats.org/officeDocument/2006/relationships/tags" Target="../tags/tag263.xml"/><Relationship Id="rId5" Type="http://schemas.openxmlformats.org/officeDocument/2006/relationships/tags" Target="../tags/tag262.xml"/><Relationship Id="rId4" Type="http://schemas.openxmlformats.org/officeDocument/2006/relationships/tags" Target="../tags/tag261.xml"/><Relationship Id="rId3" Type="http://schemas.openxmlformats.org/officeDocument/2006/relationships/tags" Target="../tags/tag260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69.xml"/><Relationship Id="rId22" Type="http://schemas.openxmlformats.org/officeDocument/2006/relationships/image" Target="../media/image56.png"/><Relationship Id="rId21" Type="http://schemas.openxmlformats.org/officeDocument/2006/relationships/customXml" Target="../ink/ink27.xml"/><Relationship Id="rId20" Type="http://schemas.openxmlformats.org/officeDocument/2006/relationships/image" Target="../media/image55.png"/><Relationship Id="rId2" Type="http://schemas.openxmlformats.org/officeDocument/2006/relationships/tags" Target="../tags/tag259.xml"/><Relationship Id="rId19" Type="http://schemas.openxmlformats.org/officeDocument/2006/relationships/customXml" Target="../ink/ink26.xml"/><Relationship Id="rId18" Type="http://schemas.openxmlformats.org/officeDocument/2006/relationships/image" Target="../media/image54.png"/><Relationship Id="rId17" Type="http://schemas.openxmlformats.org/officeDocument/2006/relationships/customXml" Target="../ink/ink25.xml"/><Relationship Id="rId16" Type="http://schemas.openxmlformats.org/officeDocument/2006/relationships/image" Target="../media/image53.png"/><Relationship Id="rId15" Type="http://schemas.openxmlformats.org/officeDocument/2006/relationships/customXml" Target="../ink/ink24.xml"/><Relationship Id="rId14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image" Target="../media/image50.png"/><Relationship Id="rId11" Type="http://schemas.openxmlformats.org/officeDocument/2006/relationships/tags" Target="../tags/tag268.xml"/><Relationship Id="rId10" Type="http://schemas.openxmlformats.org/officeDocument/2006/relationships/tags" Target="../tags/tag267.xml"/><Relationship Id="rId1" Type="http://schemas.openxmlformats.org/officeDocument/2006/relationships/tags" Target="../tags/tag25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281.xml"/><Relationship Id="rId2" Type="http://schemas.openxmlformats.org/officeDocument/2006/relationships/tags" Target="../tags/tag271.xml"/><Relationship Id="rId19" Type="http://schemas.openxmlformats.org/officeDocument/2006/relationships/image" Target="../media/image60.png"/><Relationship Id="rId18" Type="http://schemas.openxmlformats.org/officeDocument/2006/relationships/customXml" Target="../ink/ink30.xml"/><Relationship Id="rId17" Type="http://schemas.openxmlformats.org/officeDocument/2006/relationships/image" Target="../media/image59.png"/><Relationship Id="rId16" Type="http://schemas.openxmlformats.org/officeDocument/2006/relationships/customXml" Target="../ink/ink29.xml"/><Relationship Id="rId15" Type="http://schemas.openxmlformats.org/officeDocument/2006/relationships/image" Target="../media/image58.png"/><Relationship Id="rId14" Type="http://schemas.openxmlformats.org/officeDocument/2006/relationships/customXml" Target="../ink/ink28.xml"/><Relationship Id="rId13" Type="http://schemas.openxmlformats.org/officeDocument/2006/relationships/image" Target="../media/image57.png"/><Relationship Id="rId12" Type="http://schemas.openxmlformats.org/officeDocument/2006/relationships/image" Target="../media/image51.png"/><Relationship Id="rId11" Type="http://schemas.openxmlformats.org/officeDocument/2006/relationships/tags" Target="../tags/tag280.xml"/><Relationship Id="rId10" Type="http://schemas.openxmlformats.org/officeDocument/2006/relationships/tags" Target="../tags/tag279.xml"/><Relationship Id="rId1" Type="http://schemas.openxmlformats.org/officeDocument/2006/relationships/tags" Target="../tags/tag27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293.xml"/><Relationship Id="rId20" Type="http://schemas.openxmlformats.org/officeDocument/2006/relationships/image" Target="../media/image65.png"/><Relationship Id="rId2" Type="http://schemas.openxmlformats.org/officeDocument/2006/relationships/tags" Target="../tags/tag283.xml"/><Relationship Id="rId19" Type="http://schemas.openxmlformats.org/officeDocument/2006/relationships/customXml" Target="../ink/ink33.xml"/><Relationship Id="rId18" Type="http://schemas.openxmlformats.org/officeDocument/2006/relationships/image" Target="../media/image64.png"/><Relationship Id="rId17" Type="http://schemas.openxmlformats.org/officeDocument/2006/relationships/customXml" Target="../ink/ink32.xml"/><Relationship Id="rId16" Type="http://schemas.openxmlformats.org/officeDocument/2006/relationships/image" Target="../media/image63.png"/><Relationship Id="rId15" Type="http://schemas.openxmlformats.org/officeDocument/2006/relationships/customXml" Target="../ink/ink31.xml"/><Relationship Id="rId14" Type="http://schemas.openxmlformats.org/officeDocument/2006/relationships/image" Target="../media/image62.png"/><Relationship Id="rId13" Type="http://schemas.openxmlformats.org/officeDocument/2006/relationships/image" Target="../media/image61.png"/><Relationship Id="rId12" Type="http://schemas.openxmlformats.org/officeDocument/2006/relationships/image" Target="../media/image57.png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tags" Target="../tags/tag282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tags" Target="../tags/tag295.xml"/><Relationship Id="rId1" Type="http://schemas.openxmlformats.org/officeDocument/2006/relationships/tags" Target="../tags/tag29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0" Type="http://schemas.openxmlformats.org/officeDocument/2006/relationships/notesSlide" Target="../notesSlides/notesSlide7.xml"/><Relationship Id="rId3" Type="http://schemas.openxmlformats.org/officeDocument/2006/relationships/tags" Target="../tags/tag300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309.xml"/><Relationship Id="rId27" Type="http://schemas.openxmlformats.org/officeDocument/2006/relationships/image" Target="../media/image75.png"/><Relationship Id="rId26" Type="http://schemas.openxmlformats.org/officeDocument/2006/relationships/customXml" Target="../ink/ink39.xml"/><Relationship Id="rId25" Type="http://schemas.openxmlformats.org/officeDocument/2006/relationships/image" Target="../media/image74.png"/><Relationship Id="rId24" Type="http://schemas.openxmlformats.org/officeDocument/2006/relationships/customXml" Target="../ink/ink38.xml"/><Relationship Id="rId23" Type="http://schemas.openxmlformats.org/officeDocument/2006/relationships/image" Target="../media/image73.png"/><Relationship Id="rId22" Type="http://schemas.openxmlformats.org/officeDocument/2006/relationships/customXml" Target="../ink/ink37.xml"/><Relationship Id="rId21" Type="http://schemas.openxmlformats.org/officeDocument/2006/relationships/image" Target="../media/image72.png"/><Relationship Id="rId20" Type="http://schemas.openxmlformats.org/officeDocument/2006/relationships/customXml" Target="../ink/ink36.xml"/><Relationship Id="rId2" Type="http://schemas.openxmlformats.org/officeDocument/2006/relationships/tags" Target="../tags/tag299.xml"/><Relationship Id="rId19" Type="http://schemas.openxmlformats.org/officeDocument/2006/relationships/image" Target="../media/image71.png"/><Relationship Id="rId18" Type="http://schemas.openxmlformats.org/officeDocument/2006/relationships/customXml" Target="../ink/ink35.xml"/><Relationship Id="rId17" Type="http://schemas.openxmlformats.org/officeDocument/2006/relationships/image" Target="../media/image70.png"/><Relationship Id="rId16" Type="http://schemas.openxmlformats.org/officeDocument/2006/relationships/customXml" Target="../ink/ink34.xml"/><Relationship Id="rId15" Type="http://schemas.openxmlformats.org/officeDocument/2006/relationships/image" Target="../media/image69.png"/><Relationship Id="rId14" Type="http://schemas.openxmlformats.org/officeDocument/2006/relationships/image" Target="../media/image68.png"/><Relationship Id="rId13" Type="http://schemas.openxmlformats.org/officeDocument/2006/relationships/image" Target="../media/image67.png"/><Relationship Id="rId12" Type="http://schemas.openxmlformats.org/officeDocument/2006/relationships/image" Target="../media/image66.png"/><Relationship Id="rId11" Type="http://schemas.openxmlformats.org/officeDocument/2006/relationships/tags" Target="../tags/tag308.xml"/><Relationship Id="rId10" Type="http://schemas.openxmlformats.org/officeDocument/2006/relationships/tags" Target="../tags/tag307.xml"/><Relationship Id="rId1" Type="http://schemas.openxmlformats.org/officeDocument/2006/relationships/tags" Target="../tags/tag29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0" Type="http://schemas.openxmlformats.org/officeDocument/2006/relationships/slideLayout" Target="../slideLayouts/slideLayout7.xml"/><Relationship Id="rId3" Type="http://schemas.openxmlformats.org/officeDocument/2006/relationships/tags" Target="../tags/tag312.xml"/><Relationship Id="rId29" Type="http://schemas.openxmlformats.org/officeDocument/2006/relationships/tags" Target="../tags/tag321.xml"/><Relationship Id="rId28" Type="http://schemas.openxmlformats.org/officeDocument/2006/relationships/image" Target="../media/image85.png"/><Relationship Id="rId27" Type="http://schemas.openxmlformats.org/officeDocument/2006/relationships/customXml" Target="../ink/ink45.xml"/><Relationship Id="rId26" Type="http://schemas.openxmlformats.org/officeDocument/2006/relationships/image" Target="../media/image84.png"/><Relationship Id="rId25" Type="http://schemas.openxmlformats.org/officeDocument/2006/relationships/customXml" Target="../ink/ink44.xml"/><Relationship Id="rId24" Type="http://schemas.openxmlformats.org/officeDocument/2006/relationships/image" Target="../media/image83.png"/><Relationship Id="rId23" Type="http://schemas.openxmlformats.org/officeDocument/2006/relationships/customXml" Target="../ink/ink43.xml"/><Relationship Id="rId22" Type="http://schemas.openxmlformats.org/officeDocument/2006/relationships/image" Target="../media/image82.png"/><Relationship Id="rId21" Type="http://schemas.openxmlformats.org/officeDocument/2006/relationships/customXml" Target="../ink/ink42.xml"/><Relationship Id="rId20" Type="http://schemas.openxmlformats.org/officeDocument/2006/relationships/image" Target="../media/image81.png"/><Relationship Id="rId2" Type="http://schemas.openxmlformats.org/officeDocument/2006/relationships/tags" Target="../tags/tag311.xml"/><Relationship Id="rId19" Type="http://schemas.openxmlformats.org/officeDocument/2006/relationships/customXml" Target="../ink/ink41.xml"/><Relationship Id="rId18" Type="http://schemas.openxmlformats.org/officeDocument/2006/relationships/image" Target="../media/image80.png"/><Relationship Id="rId17" Type="http://schemas.openxmlformats.org/officeDocument/2006/relationships/customXml" Target="../ink/ink40.xml"/><Relationship Id="rId16" Type="http://schemas.openxmlformats.org/officeDocument/2006/relationships/image" Target="../media/image79.png"/><Relationship Id="rId15" Type="http://schemas.openxmlformats.org/officeDocument/2006/relationships/image" Target="../media/image78.png"/><Relationship Id="rId14" Type="http://schemas.openxmlformats.org/officeDocument/2006/relationships/image" Target="../media/image77.png"/><Relationship Id="rId13" Type="http://schemas.openxmlformats.org/officeDocument/2006/relationships/image" Target="../media/image76.png"/><Relationship Id="rId12" Type="http://schemas.openxmlformats.org/officeDocument/2006/relationships/image" Target="../media/image69.png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tags" Target="../tags/tag310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25.xml"/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tags" Target="../tags/tag32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tags" Target="../tags/tag333.xml"/><Relationship Id="rId7" Type="http://schemas.openxmlformats.org/officeDocument/2006/relationships/tags" Target="../tags/tag332.xml"/><Relationship Id="rId6" Type="http://schemas.openxmlformats.org/officeDocument/2006/relationships/tags" Target="../tags/tag331.xml"/><Relationship Id="rId5" Type="http://schemas.openxmlformats.org/officeDocument/2006/relationships/tags" Target="../tags/tag330.xml"/><Relationship Id="rId4" Type="http://schemas.openxmlformats.org/officeDocument/2006/relationships/tags" Target="../tags/tag329.xml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337.xml"/><Relationship Id="rId31" Type="http://schemas.openxmlformats.org/officeDocument/2006/relationships/image" Target="../media/image97.png"/><Relationship Id="rId30" Type="http://schemas.openxmlformats.org/officeDocument/2006/relationships/customXml" Target="../ink/ink53.xml"/><Relationship Id="rId3" Type="http://schemas.openxmlformats.org/officeDocument/2006/relationships/tags" Target="../tags/tag328.xml"/><Relationship Id="rId29" Type="http://schemas.openxmlformats.org/officeDocument/2006/relationships/image" Target="../media/image96.png"/><Relationship Id="rId28" Type="http://schemas.openxmlformats.org/officeDocument/2006/relationships/customXml" Target="../ink/ink52.xml"/><Relationship Id="rId27" Type="http://schemas.openxmlformats.org/officeDocument/2006/relationships/image" Target="../media/image95.png"/><Relationship Id="rId26" Type="http://schemas.openxmlformats.org/officeDocument/2006/relationships/customXml" Target="../ink/ink51.xml"/><Relationship Id="rId25" Type="http://schemas.openxmlformats.org/officeDocument/2006/relationships/image" Target="../media/image94.png"/><Relationship Id="rId24" Type="http://schemas.openxmlformats.org/officeDocument/2006/relationships/customXml" Target="../ink/ink50.xml"/><Relationship Id="rId23" Type="http://schemas.openxmlformats.org/officeDocument/2006/relationships/image" Target="../media/image93.png"/><Relationship Id="rId22" Type="http://schemas.openxmlformats.org/officeDocument/2006/relationships/customXml" Target="../ink/ink49.xml"/><Relationship Id="rId21" Type="http://schemas.openxmlformats.org/officeDocument/2006/relationships/image" Target="../media/image92.png"/><Relationship Id="rId20" Type="http://schemas.openxmlformats.org/officeDocument/2006/relationships/customXml" Target="../ink/ink48.xml"/><Relationship Id="rId2" Type="http://schemas.openxmlformats.org/officeDocument/2006/relationships/tags" Target="../tags/tag327.xml"/><Relationship Id="rId19" Type="http://schemas.openxmlformats.org/officeDocument/2006/relationships/image" Target="../media/image91.png"/><Relationship Id="rId18" Type="http://schemas.openxmlformats.org/officeDocument/2006/relationships/customXml" Target="../ink/ink47.xml"/><Relationship Id="rId17" Type="http://schemas.openxmlformats.org/officeDocument/2006/relationships/image" Target="../media/image90.png"/><Relationship Id="rId16" Type="http://schemas.openxmlformats.org/officeDocument/2006/relationships/customXml" Target="../ink/ink46.xml"/><Relationship Id="rId15" Type="http://schemas.openxmlformats.org/officeDocument/2006/relationships/image" Target="../media/image89.png"/><Relationship Id="rId14" Type="http://schemas.openxmlformats.org/officeDocument/2006/relationships/image" Target="../media/image88.png"/><Relationship Id="rId13" Type="http://schemas.openxmlformats.org/officeDocument/2006/relationships/image" Target="../media/image87.png"/><Relationship Id="rId12" Type="http://schemas.openxmlformats.org/officeDocument/2006/relationships/image" Target="../media/image86.png"/><Relationship Id="rId11" Type="http://schemas.openxmlformats.org/officeDocument/2006/relationships/tags" Target="../tags/tag336.xml"/><Relationship Id="rId10" Type="http://schemas.openxmlformats.org/officeDocument/2006/relationships/tags" Target="../tags/tag335.xml"/><Relationship Id="rId1" Type="http://schemas.openxmlformats.org/officeDocument/2006/relationships/tags" Target="../tags/tag32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tags" Target="../tags/tag345.xml"/><Relationship Id="rId7" Type="http://schemas.openxmlformats.org/officeDocument/2006/relationships/tags" Target="../tags/tag344.xml"/><Relationship Id="rId6" Type="http://schemas.openxmlformats.org/officeDocument/2006/relationships/tags" Target="../tags/tag343.xml"/><Relationship Id="rId5" Type="http://schemas.openxmlformats.org/officeDocument/2006/relationships/tags" Target="../tags/tag342.xml"/><Relationship Id="rId4" Type="http://schemas.openxmlformats.org/officeDocument/2006/relationships/tags" Target="../tags/tag341.xml"/><Relationship Id="rId31" Type="http://schemas.openxmlformats.org/officeDocument/2006/relationships/slideLayout" Target="../slideLayouts/slideLayout7.xml"/><Relationship Id="rId30" Type="http://schemas.openxmlformats.org/officeDocument/2006/relationships/tags" Target="../tags/tag349.xml"/><Relationship Id="rId3" Type="http://schemas.openxmlformats.org/officeDocument/2006/relationships/tags" Target="../tags/tag340.xml"/><Relationship Id="rId29" Type="http://schemas.openxmlformats.org/officeDocument/2006/relationships/image" Target="../media/image107.png"/><Relationship Id="rId28" Type="http://schemas.openxmlformats.org/officeDocument/2006/relationships/customXml" Target="../ink/ink60.xml"/><Relationship Id="rId27" Type="http://schemas.openxmlformats.org/officeDocument/2006/relationships/image" Target="../media/image106.png"/><Relationship Id="rId26" Type="http://schemas.openxmlformats.org/officeDocument/2006/relationships/customXml" Target="../ink/ink59.xml"/><Relationship Id="rId25" Type="http://schemas.openxmlformats.org/officeDocument/2006/relationships/image" Target="../media/image105.png"/><Relationship Id="rId24" Type="http://schemas.openxmlformats.org/officeDocument/2006/relationships/customXml" Target="../ink/ink58.xml"/><Relationship Id="rId23" Type="http://schemas.openxmlformats.org/officeDocument/2006/relationships/image" Target="../media/image104.png"/><Relationship Id="rId22" Type="http://schemas.openxmlformats.org/officeDocument/2006/relationships/customXml" Target="../ink/ink57.xml"/><Relationship Id="rId21" Type="http://schemas.openxmlformats.org/officeDocument/2006/relationships/image" Target="../media/image103.png"/><Relationship Id="rId20" Type="http://schemas.openxmlformats.org/officeDocument/2006/relationships/customXml" Target="../ink/ink56.xml"/><Relationship Id="rId2" Type="http://schemas.openxmlformats.org/officeDocument/2006/relationships/tags" Target="../tags/tag339.xml"/><Relationship Id="rId19" Type="http://schemas.openxmlformats.org/officeDocument/2006/relationships/image" Target="../media/image102.png"/><Relationship Id="rId18" Type="http://schemas.openxmlformats.org/officeDocument/2006/relationships/customXml" Target="../ink/ink55.xml"/><Relationship Id="rId17" Type="http://schemas.openxmlformats.org/officeDocument/2006/relationships/image" Target="../media/image101.png"/><Relationship Id="rId16" Type="http://schemas.openxmlformats.org/officeDocument/2006/relationships/customXml" Target="../ink/ink54.xml"/><Relationship Id="rId15" Type="http://schemas.openxmlformats.org/officeDocument/2006/relationships/image" Target="../media/image100.png"/><Relationship Id="rId14" Type="http://schemas.openxmlformats.org/officeDocument/2006/relationships/image" Target="../media/image99.png"/><Relationship Id="rId13" Type="http://schemas.openxmlformats.org/officeDocument/2006/relationships/image" Target="../media/image98.png"/><Relationship Id="rId12" Type="http://schemas.openxmlformats.org/officeDocument/2006/relationships/image" Target="../media/image89.png"/><Relationship Id="rId11" Type="http://schemas.openxmlformats.org/officeDocument/2006/relationships/tags" Target="../tags/tag348.xml"/><Relationship Id="rId10" Type="http://schemas.openxmlformats.org/officeDocument/2006/relationships/tags" Target="../tags/tag347.xml"/><Relationship Id="rId1" Type="http://schemas.openxmlformats.org/officeDocument/2006/relationships/tags" Target="../tags/tag338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6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361.xml"/><Relationship Id="rId21" Type="http://schemas.openxmlformats.org/officeDocument/2006/relationships/image" Target="../media/image114.png"/><Relationship Id="rId20" Type="http://schemas.openxmlformats.org/officeDocument/2006/relationships/customXml" Target="../ink/ink63.xml"/><Relationship Id="rId2" Type="http://schemas.openxmlformats.org/officeDocument/2006/relationships/tags" Target="../tags/tag351.xml"/><Relationship Id="rId19" Type="http://schemas.openxmlformats.org/officeDocument/2006/relationships/image" Target="../media/image113.png"/><Relationship Id="rId18" Type="http://schemas.openxmlformats.org/officeDocument/2006/relationships/customXml" Target="../ink/ink62.xml"/><Relationship Id="rId17" Type="http://schemas.openxmlformats.org/officeDocument/2006/relationships/image" Target="../media/image112.png"/><Relationship Id="rId16" Type="http://schemas.openxmlformats.org/officeDocument/2006/relationships/customXml" Target="../ink/ink61.xml"/><Relationship Id="rId15" Type="http://schemas.openxmlformats.org/officeDocument/2006/relationships/image" Target="../media/image111.png"/><Relationship Id="rId14" Type="http://schemas.openxmlformats.org/officeDocument/2006/relationships/image" Target="../media/image110.png"/><Relationship Id="rId13" Type="http://schemas.openxmlformats.org/officeDocument/2006/relationships/image" Target="../media/image109.png"/><Relationship Id="rId12" Type="http://schemas.openxmlformats.org/officeDocument/2006/relationships/image" Target="../media/image108.png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tags" Target="../tags/tag350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tags" Target="../tags/tag369.xml"/><Relationship Id="rId7" Type="http://schemas.openxmlformats.org/officeDocument/2006/relationships/tags" Target="../tags/tag368.xml"/><Relationship Id="rId6" Type="http://schemas.openxmlformats.org/officeDocument/2006/relationships/tags" Target="../tags/tag367.xml"/><Relationship Id="rId5" Type="http://schemas.openxmlformats.org/officeDocument/2006/relationships/tags" Target="../tags/tag366.xml"/><Relationship Id="rId4" Type="http://schemas.openxmlformats.org/officeDocument/2006/relationships/tags" Target="../tags/tag365.xml"/><Relationship Id="rId3" Type="http://schemas.openxmlformats.org/officeDocument/2006/relationships/tags" Target="../tags/tag364.xml"/><Relationship Id="rId29" Type="http://schemas.openxmlformats.org/officeDocument/2006/relationships/slideLayout" Target="../slideLayouts/slideLayout7.xml"/><Relationship Id="rId28" Type="http://schemas.openxmlformats.org/officeDocument/2006/relationships/tags" Target="../tags/tag373.xml"/><Relationship Id="rId27" Type="http://schemas.openxmlformats.org/officeDocument/2006/relationships/image" Target="../media/image124.png"/><Relationship Id="rId26" Type="http://schemas.openxmlformats.org/officeDocument/2006/relationships/customXml" Target="../ink/ink69.xml"/><Relationship Id="rId25" Type="http://schemas.openxmlformats.org/officeDocument/2006/relationships/image" Target="../media/image123.png"/><Relationship Id="rId24" Type="http://schemas.openxmlformats.org/officeDocument/2006/relationships/customXml" Target="../ink/ink68.xml"/><Relationship Id="rId23" Type="http://schemas.openxmlformats.org/officeDocument/2006/relationships/image" Target="../media/image122.png"/><Relationship Id="rId22" Type="http://schemas.openxmlformats.org/officeDocument/2006/relationships/customXml" Target="../ink/ink67.xml"/><Relationship Id="rId21" Type="http://schemas.openxmlformats.org/officeDocument/2006/relationships/image" Target="../media/image121.png"/><Relationship Id="rId20" Type="http://schemas.openxmlformats.org/officeDocument/2006/relationships/customXml" Target="../ink/ink66.xml"/><Relationship Id="rId2" Type="http://schemas.openxmlformats.org/officeDocument/2006/relationships/tags" Target="../tags/tag363.xml"/><Relationship Id="rId19" Type="http://schemas.openxmlformats.org/officeDocument/2006/relationships/image" Target="../media/image120.png"/><Relationship Id="rId18" Type="http://schemas.openxmlformats.org/officeDocument/2006/relationships/customXml" Target="../ink/ink65.xml"/><Relationship Id="rId17" Type="http://schemas.openxmlformats.org/officeDocument/2006/relationships/image" Target="../media/image119.png"/><Relationship Id="rId16" Type="http://schemas.openxmlformats.org/officeDocument/2006/relationships/customXml" Target="../ink/ink64.xml"/><Relationship Id="rId15" Type="http://schemas.openxmlformats.org/officeDocument/2006/relationships/image" Target="../media/image118.png"/><Relationship Id="rId14" Type="http://schemas.openxmlformats.org/officeDocument/2006/relationships/image" Target="../media/image117.png"/><Relationship Id="rId13" Type="http://schemas.openxmlformats.org/officeDocument/2006/relationships/image" Target="../media/image116.png"/><Relationship Id="rId12" Type="http://schemas.openxmlformats.org/officeDocument/2006/relationships/image" Target="../media/image115.png"/><Relationship Id="rId11" Type="http://schemas.openxmlformats.org/officeDocument/2006/relationships/tags" Target="../tags/tag372.xml"/><Relationship Id="rId10" Type="http://schemas.openxmlformats.org/officeDocument/2006/relationships/tags" Target="../tags/tag371.xml"/><Relationship Id="rId1" Type="http://schemas.openxmlformats.org/officeDocument/2006/relationships/tags" Target="../tags/tag36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382.xml"/><Relationship Id="rId8" Type="http://schemas.openxmlformats.org/officeDocument/2006/relationships/tags" Target="../tags/tag381.xml"/><Relationship Id="rId7" Type="http://schemas.openxmlformats.org/officeDocument/2006/relationships/tags" Target="../tags/tag380.xml"/><Relationship Id="rId6" Type="http://schemas.openxmlformats.org/officeDocument/2006/relationships/tags" Target="../tags/tag379.xml"/><Relationship Id="rId5" Type="http://schemas.openxmlformats.org/officeDocument/2006/relationships/tags" Target="../tags/tag378.xml"/><Relationship Id="rId4" Type="http://schemas.openxmlformats.org/officeDocument/2006/relationships/tags" Target="../tags/tag377.xml"/><Relationship Id="rId3" Type="http://schemas.openxmlformats.org/officeDocument/2006/relationships/tags" Target="../tags/tag376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385.xml"/><Relationship Id="rId23" Type="http://schemas.openxmlformats.org/officeDocument/2006/relationships/image" Target="../media/image132.png"/><Relationship Id="rId22" Type="http://schemas.openxmlformats.org/officeDocument/2006/relationships/customXml" Target="../ink/ink73.xml"/><Relationship Id="rId21" Type="http://schemas.openxmlformats.org/officeDocument/2006/relationships/image" Target="../media/image131.png"/><Relationship Id="rId20" Type="http://schemas.openxmlformats.org/officeDocument/2006/relationships/customXml" Target="../ink/ink72.xml"/><Relationship Id="rId2" Type="http://schemas.openxmlformats.org/officeDocument/2006/relationships/tags" Target="../tags/tag375.xml"/><Relationship Id="rId19" Type="http://schemas.openxmlformats.org/officeDocument/2006/relationships/image" Target="../media/image130.png"/><Relationship Id="rId18" Type="http://schemas.openxmlformats.org/officeDocument/2006/relationships/customXml" Target="../ink/ink71.xml"/><Relationship Id="rId17" Type="http://schemas.openxmlformats.org/officeDocument/2006/relationships/image" Target="../media/image129.png"/><Relationship Id="rId16" Type="http://schemas.openxmlformats.org/officeDocument/2006/relationships/customXml" Target="../ink/ink70.xml"/><Relationship Id="rId15" Type="http://schemas.openxmlformats.org/officeDocument/2006/relationships/image" Target="../media/image128.png"/><Relationship Id="rId14" Type="http://schemas.openxmlformats.org/officeDocument/2006/relationships/image" Target="../media/image127.png"/><Relationship Id="rId13" Type="http://schemas.openxmlformats.org/officeDocument/2006/relationships/image" Target="../media/image126.png"/><Relationship Id="rId12" Type="http://schemas.openxmlformats.org/officeDocument/2006/relationships/image" Target="../media/image125.png"/><Relationship Id="rId11" Type="http://schemas.openxmlformats.org/officeDocument/2006/relationships/tags" Target="../tags/tag384.xml"/><Relationship Id="rId10" Type="http://schemas.openxmlformats.org/officeDocument/2006/relationships/tags" Target="../tags/tag383.xml"/><Relationship Id="rId1" Type="http://schemas.openxmlformats.org/officeDocument/2006/relationships/tags" Target="../tags/tag374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tags" Target="../tags/tag392.xml"/><Relationship Id="rId6" Type="http://schemas.openxmlformats.org/officeDocument/2006/relationships/tags" Target="../tags/tag391.xml"/><Relationship Id="rId5" Type="http://schemas.openxmlformats.org/officeDocument/2006/relationships/tags" Target="../tags/tag390.xml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" Type="http://schemas.openxmlformats.org/officeDocument/2006/relationships/tags" Target="../tags/tag387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396.xml"/><Relationship Id="rId13" Type="http://schemas.openxmlformats.org/officeDocument/2006/relationships/image" Target="../media/image135.png"/><Relationship Id="rId12" Type="http://schemas.openxmlformats.org/officeDocument/2006/relationships/image" Target="../media/image134.png"/><Relationship Id="rId11" Type="http://schemas.openxmlformats.org/officeDocument/2006/relationships/image" Target="../media/image133.png"/><Relationship Id="rId10" Type="http://schemas.openxmlformats.org/officeDocument/2006/relationships/tags" Target="../tags/tag395.xml"/><Relationship Id="rId1" Type="http://schemas.openxmlformats.org/officeDocument/2006/relationships/tags" Target="../tags/tag386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05.xml"/><Relationship Id="rId8" Type="http://schemas.openxmlformats.org/officeDocument/2006/relationships/tags" Target="../tags/tag404.xml"/><Relationship Id="rId7" Type="http://schemas.openxmlformats.org/officeDocument/2006/relationships/tags" Target="../tags/tag403.xml"/><Relationship Id="rId6" Type="http://schemas.openxmlformats.org/officeDocument/2006/relationships/tags" Target="../tags/tag402.xml"/><Relationship Id="rId5" Type="http://schemas.openxmlformats.org/officeDocument/2006/relationships/tags" Target="../tags/tag401.xml"/><Relationship Id="rId4" Type="http://schemas.openxmlformats.org/officeDocument/2006/relationships/tags" Target="../tags/tag400.xml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407.xml"/><Relationship Id="rId31" Type="http://schemas.openxmlformats.org/officeDocument/2006/relationships/image" Target="../media/image147.png"/><Relationship Id="rId30" Type="http://schemas.openxmlformats.org/officeDocument/2006/relationships/customXml" Target="../ink/ink82.xml"/><Relationship Id="rId3" Type="http://schemas.openxmlformats.org/officeDocument/2006/relationships/tags" Target="../tags/tag399.xml"/><Relationship Id="rId29" Type="http://schemas.openxmlformats.org/officeDocument/2006/relationships/image" Target="../media/image146.png"/><Relationship Id="rId28" Type="http://schemas.openxmlformats.org/officeDocument/2006/relationships/customXml" Target="../ink/ink81.xml"/><Relationship Id="rId27" Type="http://schemas.openxmlformats.org/officeDocument/2006/relationships/image" Target="../media/image145.png"/><Relationship Id="rId26" Type="http://schemas.openxmlformats.org/officeDocument/2006/relationships/customXml" Target="../ink/ink80.xml"/><Relationship Id="rId25" Type="http://schemas.openxmlformats.org/officeDocument/2006/relationships/image" Target="../media/image144.png"/><Relationship Id="rId24" Type="http://schemas.openxmlformats.org/officeDocument/2006/relationships/customXml" Target="../ink/ink79.xml"/><Relationship Id="rId23" Type="http://schemas.openxmlformats.org/officeDocument/2006/relationships/image" Target="../media/image143.png"/><Relationship Id="rId22" Type="http://schemas.openxmlformats.org/officeDocument/2006/relationships/customXml" Target="../ink/ink78.xml"/><Relationship Id="rId21" Type="http://schemas.openxmlformats.org/officeDocument/2006/relationships/image" Target="../media/image142.png"/><Relationship Id="rId20" Type="http://schemas.openxmlformats.org/officeDocument/2006/relationships/customXml" Target="../ink/ink77.xml"/><Relationship Id="rId2" Type="http://schemas.openxmlformats.org/officeDocument/2006/relationships/tags" Target="../tags/tag398.xml"/><Relationship Id="rId19" Type="http://schemas.openxmlformats.org/officeDocument/2006/relationships/image" Target="../media/image141.png"/><Relationship Id="rId18" Type="http://schemas.openxmlformats.org/officeDocument/2006/relationships/customXml" Target="../ink/ink76.xml"/><Relationship Id="rId17" Type="http://schemas.openxmlformats.org/officeDocument/2006/relationships/image" Target="../media/image140.png"/><Relationship Id="rId16" Type="http://schemas.openxmlformats.org/officeDocument/2006/relationships/customXml" Target="../ink/ink75.xml"/><Relationship Id="rId15" Type="http://schemas.openxmlformats.org/officeDocument/2006/relationships/image" Target="../media/image139.png"/><Relationship Id="rId14" Type="http://schemas.openxmlformats.org/officeDocument/2006/relationships/customXml" Target="../ink/ink74.xml"/><Relationship Id="rId13" Type="http://schemas.openxmlformats.org/officeDocument/2006/relationships/image" Target="../media/image138.png"/><Relationship Id="rId12" Type="http://schemas.openxmlformats.org/officeDocument/2006/relationships/image" Target="../media/image137.png"/><Relationship Id="rId11" Type="http://schemas.openxmlformats.org/officeDocument/2006/relationships/image" Target="../media/image136.png"/><Relationship Id="rId10" Type="http://schemas.openxmlformats.org/officeDocument/2006/relationships/tags" Target="../tags/tag406.xml"/><Relationship Id="rId1" Type="http://schemas.openxmlformats.org/officeDocument/2006/relationships/tags" Target="../tags/tag39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16.xml"/><Relationship Id="rId8" Type="http://schemas.openxmlformats.org/officeDocument/2006/relationships/tags" Target="../tags/tag415.xml"/><Relationship Id="rId7" Type="http://schemas.openxmlformats.org/officeDocument/2006/relationships/tags" Target="../tags/tag414.xml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tags" Target="../tags/tag411.xml"/><Relationship Id="rId3" Type="http://schemas.openxmlformats.org/officeDocument/2006/relationships/tags" Target="../tags/tag410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418.xml"/><Relationship Id="rId2" Type="http://schemas.openxmlformats.org/officeDocument/2006/relationships/tags" Target="../tags/tag409.xml"/><Relationship Id="rId19" Type="http://schemas.openxmlformats.org/officeDocument/2006/relationships/image" Target="../media/image153.png"/><Relationship Id="rId18" Type="http://schemas.openxmlformats.org/officeDocument/2006/relationships/customXml" Target="../ink/ink85.xml"/><Relationship Id="rId17" Type="http://schemas.openxmlformats.org/officeDocument/2006/relationships/image" Target="../media/image152.png"/><Relationship Id="rId16" Type="http://schemas.openxmlformats.org/officeDocument/2006/relationships/customXml" Target="../ink/ink84.xml"/><Relationship Id="rId15" Type="http://schemas.openxmlformats.org/officeDocument/2006/relationships/image" Target="../media/image151.png"/><Relationship Id="rId14" Type="http://schemas.openxmlformats.org/officeDocument/2006/relationships/customXml" Target="../ink/ink83.xml"/><Relationship Id="rId13" Type="http://schemas.openxmlformats.org/officeDocument/2006/relationships/image" Target="../media/image150.png"/><Relationship Id="rId12" Type="http://schemas.openxmlformats.org/officeDocument/2006/relationships/image" Target="../media/image149.png"/><Relationship Id="rId11" Type="http://schemas.openxmlformats.org/officeDocument/2006/relationships/image" Target="../media/image148.png"/><Relationship Id="rId10" Type="http://schemas.openxmlformats.org/officeDocument/2006/relationships/tags" Target="../tags/tag417.xml"/><Relationship Id="rId1" Type="http://schemas.openxmlformats.org/officeDocument/2006/relationships/tags" Target="../tags/tag408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22.xml"/><Relationship Id="rId3" Type="http://schemas.openxmlformats.org/officeDocument/2006/relationships/tags" Target="../tags/tag421.xml"/><Relationship Id="rId2" Type="http://schemas.openxmlformats.org/officeDocument/2006/relationships/tags" Target="../tags/tag420.xml"/><Relationship Id="rId1" Type="http://schemas.openxmlformats.org/officeDocument/2006/relationships/tags" Target="../tags/tag419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31.xml"/><Relationship Id="rId8" Type="http://schemas.openxmlformats.org/officeDocument/2006/relationships/tags" Target="../tags/tag430.xml"/><Relationship Id="rId7" Type="http://schemas.openxmlformats.org/officeDocument/2006/relationships/tags" Target="../tags/tag429.xml"/><Relationship Id="rId6" Type="http://schemas.openxmlformats.org/officeDocument/2006/relationships/tags" Target="../tags/tag428.xml"/><Relationship Id="rId5" Type="http://schemas.openxmlformats.org/officeDocument/2006/relationships/tags" Target="../tags/tag427.xml"/><Relationship Id="rId4" Type="http://schemas.openxmlformats.org/officeDocument/2006/relationships/tags" Target="../tags/tag426.xml"/><Relationship Id="rId3" Type="http://schemas.openxmlformats.org/officeDocument/2006/relationships/tags" Target="../tags/tag425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433.xml"/><Relationship Id="rId25" Type="http://schemas.openxmlformats.org/officeDocument/2006/relationships/image" Target="../media/image162.png"/><Relationship Id="rId24" Type="http://schemas.openxmlformats.org/officeDocument/2006/relationships/customXml" Target="../ink/ink91.xml"/><Relationship Id="rId23" Type="http://schemas.openxmlformats.org/officeDocument/2006/relationships/image" Target="../media/image161.png"/><Relationship Id="rId22" Type="http://schemas.openxmlformats.org/officeDocument/2006/relationships/customXml" Target="../ink/ink90.xml"/><Relationship Id="rId21" Type="http://schemas.openxmlformats.org/officeDocument/2006/relationships/image" Target="../media/image160.png"/><Relationship Id="rId20" Type="http://schemas.openxmlformats.org/officeDocument/2006/relationships/customXml" Target="../ink/ink89.xml"/><Relationship Id="rId2" Type="http://schemas.openxmlformats.org/officeDocument/2006/relationships/tags" Target="../tags/tag424.xml"/><Relationship Id="rId19" Type="http://schemas.openxmlformats.org/officeDocument/2006/relationships/image" Target="../media/image159.png"/><Relationship Id="rId18" Type="http://schemas.openxmlformats.org/officeDocument/2006/relationships/customXml" Target="../ink/ink88.xml"/><Relationship Id="rId17" Type="http://schemas.openxmlformats.org/officeDocument/2006/relationships/image" Target="../media/image158.png"/><Relationship Id="rId16" Type="http://schemas.openxmlformats.org/officeDocument/2006/relationships/customXml" Target="../ink/ink87.xml"/><Relationship Id="rId15" Type="http://schemas.openxmlformats.org/officeDocument/2006/relationships/image" Target="../media/image157.png"/><Relationship Id="rId14" Type="http://schemas.openxmlformats.org/officeDocument/2006/relationships/customXml" Target="../ink/ink86.xml"/><Relationship Id="rId13" Type="http://schemas.openxmlformats.org/officeDocument/2006/relationships/image" Target="../media/image156.png"/><Relationship Id="rId12" Type="http://schemas.openxmlformats.org/officeDocument/2006/relationships/image" Target="../media/image155.png"/><Relationship Id="rId11" Type="http://schemas.openxmlformats.org/officeDocument/2006/relationships/image" Target="../media/image154.png"/><Relationship Id="rId10" Type="http://schemas.openxmlformats.org/officeDocument/2006/relationships/tags" Target="../tags/tag432.xml"/><Relationship Id="rId1" Type="http://schemas.openxmlformats.org/officeDocument/2006/relationships/tags" Target="../tags/tag423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442.xml"/><Relationship Id="rId8" Type="http://schemas.openxmlformats.org/officeDocument/2006/relationships/tags" Target="../tags/tag441.xml"/><Relationship Id="rId7" Type="http://schemas.openxmlformats.org/officeDocument/2006/relationships/tags" Target="../tags/tag440.xml"/><Relationship Id="rId6" Type="http://schemas.openxmlformats.org/officeDocument/2006/relationships/tags" Target="../tags/tag439.xml"/><Relationship Id="rId5" Type="http://schemas.openxmlformats.org/officeDocument/2006/relationships/tags" Target="../tags/tag438.xml"/><Relationship Id="rId4" Type="http://schemas.openxmlformats.org/officeDocument/2006/relationships/tags" Target="../tags/tag437.xml"/><Relationship Id="rId3" Type="http://schemas.openxmlformats.org/officeDocument/2006/relationships/tags" Target="../tags/tag436.xml"/><Relationship Id="rId28" Type="http://schemas.openxmlformats.org/officeDocument/2006/relationships/slideLayout" Target="../slideLayouts/slideLayout7.xml"/><Relationship Id="rId27" Type="http://schemas.openxmlformats.org/officeDocument/2006/relationships/tags" Target="../tags/tag444.xml"/><Relationship Id="rId26" Type="http://schemas.openxmlformats.org/officeDocument/2006/relationships/image" Target="../media/image172.png"/><Relationship Id="rId25" Type="http://schemas.openxmlformats.org/officeDocument/2006/relationships/customXml" Target="../ink/ink97.xml"/><Relationship Id="rId24" Type="http://schemas.openxmlformats.org/officeDocument/2006/relationships/image" Target="../media/image171.png"/><Relationship Id="rId23" Type="http://schemas.openxmlformats.org/officeDocument/2006/relationships/customXml" Target="../ink/ink96.xml"/><Relationship Id="rId22" Type="http://schemas.openxmlformats.org/officeDocument/2006/relationships/image" Target="../media/image170.png"/><Relationship Id="rId21" Type="http://schemas.openxmlformats.org/officeDocument/2006/relationships/customXml" Target="../ink/ink95.xml"/><Relationship Id="rId20" Type="http://schemas.openxmlformats.org/officeDocument/2006/relationships/image" Target="../media/image169.png"/><Relationship Id="rId2" Type="http://schemas.openxmlformats.org/officeDocument/2006/relationships/tags" Target="../tags/tag435.xml"/><Relationship Id="rId19" Type="http://schemas.openxmlformats.org/officeDocument/2006/relationships/customXml" Target="../ink/ink94.xml"/><Relationship Id="rId18" Type="http://schemas.openxmlformats.org/officeDocument/2006/relationships/image" Target="../media/image168.png"/><Relationship Id="rId17" Type="http://schemas.openxmlformats.org/officeDocument/2006/relationships/customXml" Target="../ink/ink93.xml"/><Relationship Id="rId16" Type="http://schemas.openxmlformats.org/officeDocument/2006/relationships/image" Target="../media/image167.png"/><Relationship Id="rId15" Type="http://schemas.openxmlformats.org/officeDocument/2006/relationships/customXml" Target="../ink/ink92.xml"/><Relationship Id="rId14" Type="http://schemas.openxmlformats.org/officeDocument/2006/relationships/image" Target="../media/image166.png"/><Relationship Id="rId13" Type="http://schemas.openxmlformats.org/officeDocument/2006/relationships/image" Target="../media/image165.png"/><Relationship Id="rId12" Type="http://schemas.openxmlformats.org/officeDocument/2006/relationships/image" Target="../media/image164.png"/><Relationship Id="rId11" Type="http://schemas.openxmlformats.org/officeDocument/2006/relationships/image" Target="../media/image163.png"/><Relationship Id="rId10" Type="http://schemas.openxmlformats.org/officeDocument/2006/relationships/tags" Target="../tags/tag443.xml"/><Relationship Id="rId1" Type="http://schemas.openxmlformats.org/officeDocument/2006/relationships/tags" Target="../tags/tag434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449.xml"/><Relationship Id="rId4" Type="http://schemas.openxmlformats.org/officeDocument/2006/relationships/tags" Target="../tags/tag448.xml"/><Relationship Id="rId3" Type="http://schemas.openxmlformats.org/officeDocument/2006/relationships/tags" Target="../tags/tag447.xml"/><Relationship Id="rId2" Type="http://schemas.openxmlformats.org/officeDocument/2006/relationships/tags" Target="../tags/tag446.xml"/><Relationship Id="rId1" Type="http://schemas.openxmlformats.org/officeDocument/2006/relationships/tags" Target="../tags/tag44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7" Type="http://schemas.openxmlformats.org/officeDocument/2006/relationships/notesSlide" Target="../notesSlides/notesSlide3.xml"/><Relationship Id="rId16" Type="http://schemas.openxmlformats.org/officeDocument/2006/relationships/slideLayout" Target="../slideLayouts/slideLayout6.xml"/><Relationship Id="rId15" Type="http://schemas.openxmlformats.org/officeDocument/2006/relationships/tags" Target="../tags/tag180.xml"/><Relationship Id="rId14" Type="http://schemas.openxmlformats.org/officeDocument/2006/relationships/image" Target="../media/image9.png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6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192.xml"/><Relationship Id="rId20" Type="http://schemas.openxmlformats.org/officeDocument/2006/relationships/image" Target="../media/image15.png"/><Relationship Id="rId2" Type="http://schemas.openxmlformats.org/officeDocument/2006/relationships/tags" Target="../tags/tag182.xml"/><Relationship Id="rId19" Type="http://schemas.openxmlformats.org/officeDocument/2006/relationships/customXml" Target="../ink/ink3.xml"/><Relationship Id="rId18" Type="http://schemas.openxmlformats.org/officeDocument/2006/relationships/image" Target="../media/image14.png"/><Relationship Id="rId17" Type="http://schemas.openxmlformats.org/officeDocument/2006/relationships/customXml" Target="../ink/ink2.xml"/><Relationship Id="rId16" Type="http://schemas.openxmlformats.org/officeDocument/2006/relationships/image" Target="../media/image13.png"/><Relationship Id="rId15" Type="http://schemas.openxmlformats.org/officeDocument/2006/relationships/customXml" Target="../ink/ink1.xml"/><Relationship Id="rId14" Type="http://schemas.openxmlformats.org/officeDocument/2006/relationships/image" Target="../media/image12.png"/><Relationship Id="rId13" Type="http://schemas.openxmlformats.org/officeDocument/2006/relationships/image" Target="../media/image11.png"/><Relationship Id="rId12" Type="http://schemas.openxmlformats.org/officeDocument/2006/relationships/tags" Target="../tags/tag191.xml"/><Relationship Id="rId11" Type="http://schemas.openxmlformats.org/officeDocument/2006/relationships/tags" Target="../tags/tag190.xml"/><Relationship Id="rId10" Type="http://schemas.openxmlformats.org/officeDocument/2006/relationships/image" Target="../media/image10.png"/><Relationship Id="rId1" Type="http://schemas.openxmlformats.org/officeDocument/2006/relationships/tags" Target="../tags/tag18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04.xml"/><Relationship Id="rId22" Type="http://schemas.openxmlformats.org/officeDocument/2006/relationships/image" Target="../media/image22.png"/><Relationship Id="rId21" Type="http://schemas.openxmlformats.org/officeDocument/2006/relationships/customXml" Target="../ink/ink7.xml"/><Relationship Id="rId20" Type="http://schemas.openxmlformats.org/officeDocument/2006/relationships/image" Target="../media/image21.png"/><Relationship Id="rId2" Type="http://schemas.openxmlformats.org/officeDocument/2006/relationships/tags" Target="../tags/tag194.xml"/><Relationship Id="rId19" Type="http://schemas.openxmlformats.org/officeDocument/2006/relationships/customXml" Target="../ink/ink6.xml"/><Relationship Id="rId18" Type="http://schemas.openxmlformats.org/officeDocument/2006/relationships/image" Target="../media/image20.png"/><Relationship Id="rId17" Type="http://schemas.openxmlformats.org/officeDocument/2006/relationships/customXml" Target="../ink/ink5.xml"/><Relationship Id="rId16" Type="http://schemas.openxmlformats.org/officeDocument/2006/relationships/image" Target="../media/image19.png"/><Relationship Id="rId15" Type="http://schemas.openxmlformats.org/officeDocument/2006/relationships/customXml" Target="../ink/ink4.xml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tags" Target="../tags/tag19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tags" Target="../tags/tag207.xml"/><Relationship Id="rId26" Type="http://schemas.openxmlformats.org/officeDocument/2006/relationships/notesSlide" Target="../notesSlides/notesSlide4.xml"/><Relationship Id="rId25" Type="http://schemas.openxmlformats.org/officeDocument/2006/relationships/slideLayout" Target="../slideLayouts/slideLayout6.xml"/><Relationship Id="rId24" Type="http://schemas.openxmlformats.org/officeDocument/2006/relationships/tags" Target="../tags/tag217.xml"/><Relationship Id="rId23" Type="http://schemas.openxmlformats.org/officeDocument/2006/relationships/image" Target="../media/image28.png"/><Relationship Id="rId22" Type="http://schemas.openxmlformats.org/officeDocument/2006/relationships/customXml" Target="../ink/ink12.xml"/><Relationship Id="rId21" Type="http://schemas.openxmlformats.org/officeDocument/2006/relationships/image" Target="../media/image27.png"/><Relationship Id="rId20" Type="http://schemas.openxmlformats.org/officeDocument/2006/relationships/customXml" Target="../ink/ink11.xml"/><Relationship Id="rId2" Type="http://schemas.openxmlformats.org/officeDocument/2006/relationships/tags" Target="../tags/tag206.xml"/><Relationship Id="rId19" Type="http://schemas.openxmlformats.org/officeDocument/2006/relationships/image" Target="../media/image26.png"/><Relationship Id="rId18" Type="http://schemas.openxmlformats.org/officeDocument/2006/relationships/customXml" Target="../ink/ink10.xml"/><Relationship Id="rId17" Type="http://schemas.openxmlformats.org/officeDocument/2006/relationships/image" Target="../media/image25.png"/><Relationship Id="rId16" Type="http://schemas.openxmlformats.org/officeDocument/2006/relationships/customXml" Target="../ink/ink9.xml"/><Relationship Id="rId15" Type="http://schemas.openxmlformats.org/officeDocument/2006/relationships/image" Target="../media/image24.png"/><Relationship Id="rId14" Type="http://schemas.openxmlformats.org/officeDocument/2006/relationships/customXml" Target="../ink/ink8.xml"/><Relationship Id="rId13" Type="http://schemas.openxmlformats.org/officeDocument/2006/relationships/image" Target="../media/image23.png"/><Relationship Id="rId12" Type="http://schemas.openxmlformats.org/officeDocument/2006/relationships/tags" Target="../tags/tag216.xml"/><Relationship Id="rId11" Type="http://schemas.openxmlformats.org/officeDocument/2006/relationships/tags" Target="../tags/tag215.xml"/><Relationship Id="rId10" Type="http://schemas.openxmlformats.org/officeDocument/2006/relationships/tags" Target="../tags/tag214.xml"/><Relationship Id="rId1" Type="http://schemas.openxmlformats.org/officeDocument/2006/relationships/tags" Target="../tags/tag205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0.xml"/><Relationship Id="rId8" Type="http://schemas.openxmlformats.org/officeDocument/2006/relationships/tags" Target="../tags/tag229.xml"/><Relationship Id="rId7" Type="http://schemas.openxmlformats.org/officeDocument/2006/relationships/tags" Target="../tags/tag228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tags" Target="../tags/tag225.xml"/><Relationship Id="rId3" Type="http://schemas.openxmlformats.org/officeDocument/2006/relationships/tags" Target="../tags/tag224.xml"/><Relationship Id="rId27" Type="http://schemas.openxmlformats.org/officeDocument/2006/relationships/slideLayout" Target="../slideLayouts/slideLayout7.xml"/><Relationship Id="rId26" Type="http://schemas.openxmlformats.org/officeDocument/2006/relationships/tags" Target="../tags/tag233.xml"/><Relationship Id="rId25" Type="http://schemas.openxmlformats.org/officeDocument/2006/relationships/image" Target="../media/image37.png"/><Relationship Id="rId24" Type="http://schemas.openxmlformats.org/officeDocument/2006/relationships/customXml" Target="../ink/ink17.xml"/><Relationship Id="rId23" Type="http://schemas.openxmlformats.org/officeDocument/2006/relationships/image" Target="../media/image36.png"/><Relationship Id="rId22" Type="http://schemas.openxmlformats.org/officeDocument/2006/relationships/customXml" Target="../ink/ink16.xml"/><Relationship Id="rId21" Type="http://schemas.openxmlformats.org/officeDocument/2006/relationships/image" Target="../media/image35.png"/><Relationship Id="rId20" Type="http://schemas.openxmlformats.org/officeDocument/2006/relationships/customXml" Target="../ink/ink15.xml"/><Relationship Id="rId2" Type="http://schemas.openxmlformats.org/officeDocument/2006/relationships/tags" Target="../tags/tag223.xml"/><Relationship Id="rId19" Type="http://schemas.openxmlformats.org/officeDocument/2006/relationships/image" Target="../media/image34.png"/><Relationship Id="rId18" Type="http://schemas.openxmlformats.org/officeDocument/2006/relationships/customXml" Target="../ink/ink14.xml"/><Relationship Id="rId17" Type="http://schemas.openxmlformats.org/officeDocument/2006/relationships/image" Target="../media/image33.png"/><Relationship Id="rId16" Type="http://schemas.openxmlformats.org/officeDocument/2006/relationships/customXml" Target="../ink/ink13.xml"/><Relationship Id="rId15" Type="http://schemas.openxmlformats.org/officeDocument/2006/relationships/image" Target="../media/image32.png"/><Relationship Id="rId14" Type="http://schemas.openxmlformats.org/officeDocument/2006/relationships/image" Target="../media/image31.png"/><Relationship Id="rId13" Type="http://schemas.openxmlformats.org/officeDocument/2006/relationships/image" Target="../media/image30.png"/><Relationship Id="rId12" Type="http://schemas.openxmlformats.org/officeDocument/2006/relationships/image" Target="../media/image29.png"/><Relationship Id="rId11" Type="http://schemas.openxmlformats.org/officeDocument/2006/relationships/tags" Target="../tags/tag232.xml"/><Relationship Id="rId10" Type="http://schemas.openxmlformats.org/officeDocument/2006/relationships/tags" Target="../tags/tag231.xml"/><Relationship Id="rId1" Type="http://schemas.openxmlformats.org/officeDocument/2006/relationships/tags" Target="../tags/tag22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42.xml"/><Relationship Id="rId8" Type="http://schemas.openxmlformats.org/officeDocument/2006/relationships/tags" Target="../tags/tag241.xml"/><Relationship Id="rId7" Type="http://schemas.openxmlformats.org/officeDocument/2006/relationships/tags" Target="../tags/tag240.xml"/><Relationship Id="rId6" Type="http://schemas.openxmlformats.org/officeDocument/2006/relationships/tags" Target="../tags/tag239.xml"/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5" Type="http://schemas.openxmlformats.org/officeDocument/2006/relationships/slideLayout" Target="../slideLayouts/slideLayout7.xml"/><Relationship Id="rId24" Type="http://schemas.openxmlformats.org/officeDocument/2006/relationships/tags" Target="../tags/tag245.xml"/><Relationship Id="rId23" Type="http://schemas.openxmlformats.org/officeDocument/2006/relationships/image" Target="../media/image45.png"/><Relationship Id="rId22" Type="http://schemas.openxmlformats.org/officeDocument/2006/relationships/customXml" Target="../ink/ink21.xml"/><Relationship Id="rId21" Type="http://schemas.openxmlformats.org/officeDocument/2006/relationships/image" Target="../media/image44.png"/><Relationship Id="rId20" Type="http://schemas.openxmlformats.org/officeDocument/2006/relationships/customXml" Target="../ink/ink20.xml"/><Relationship Id="rId2" Type="http://schemas.openxmlformats.org/officeDocument/2006/relationships/tags" Target="../tags/tag235.xml"/><Relationship Id="rId19" Type="http://schemas.openxmlformats.org/officeDocument/2006/relationships/image" Target="../media/image43.png"/><Relationship Id="rId18" Type="http://schemas.openxmlformats.org/officeDocument/2006/relationships/image" Target="../media/image42.png"/><Relationship Id="rId17" Type="http://schemas.openxmlformats.org/officeDocument/2006/relationships/customXml" Target="../ink/ink19.xml"/><Relationship Id="rId16" Type="http://schemas.openxmlformats.org/officeDocument/2006/relationships/image" Target="../media/image41.png"/><Relationship Id="rId15" Type="http://schemas.openxmlformats.org/officeDocument/2006/relationships/customXml" Target="../ink/ink18.xml"/><Relationship Id="rId14" Type="http://schemas.openxmlformats.org/officeDocument/2006/relationships/image" Target="../media/image40.png"/><Relationship Id="rId13" Type="http://schemas.openxmlformats.org/officeDocument/2006/relationships/image" Target="../media/image39.png"/><Relationship Id="rId12" Type="http://schemas.openxmlformats.org/officeDocument/2006/relationships/image" Target="../media/image38.png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556658" y="2069733"/>
            <a:ext cx="7078685" cy="1194191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“</a:t>
            </a:r>
            <a:r>
              <a:rPr lang="zh-CN" altLang="en-US" sz="4000" dirty="0"/>
              <a:t>让美好永相伴</a:t>
            </a:r>
            <a:r>
              <a:rPr lang="en-US" altLang="zh-CN" sz="4000" dirty="0"/>
              <a:t>”</a:t>
            </a:r>
            <a:br>
              <a:rPr lang="en-US" altLang="zh-CN" sz="4000" dirty="0"/>
            </a:br>
            <a:r>
              <a:rPr lang="zh-CN" altLang="en-US" sz="4000" dirty="0"/>
              <a:t>百度网盘使用入门提高篇</a:t>
            </a:r>
            <a:endParaRPr lang="zh-CN" altLang="en-US" sz="4000" dirty="0"/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447438" y="4424676"/>
            <a:ext cx="7078685" cy="950984"/>
          </a:xfrm>
        </p:spPr>
        <p:txBody>
          <a:bodyPr/>
          <a:lstStyle/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主讲人：姜蕴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  <p:custDataLst>
              <p:tags r:id="rId3"/>
            </p:custDataLst>
          </p:nvPr>
        </p:nvSpPr>
        <p:spPr>
          <a:xfrm>
            <a:off x="0" y="1878013"/>
            <a:ext cx="1600200" cy="635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altLang="zh-CN">
                <a:solidFill>
                  <a:schemeClr val="bg1"/>
                </a:solidFill>
              </a:rPr>
              <a:t>2020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副标题 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673985" y="3625215"/>
            <a:ext cx="7078980" cy="579120"/>
          </a:xfrm>
          <a:prstGeom prst="rect">
            <a:avLst/>
          </a:prstGeom>
        </p:spPr>
        <p:txBody>
          <a:bodyPr vert="horz" lIns="101600" tIns="38100" rIns="76200" bIns="381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国家图书馆</a:t>
            </a:r>
            <a:r>
              <a:rPr lang="en-US" altLang="zh-CN"/>
              <a:t>“</a:t>
            </a:r>
            <a:r>
              <a:rPr lang="zh-CN" altLang="en-US"/>
              <a:t>关爱夕阳</a:t>
            </a:r>
            <a:r>
              <a:rPr lang="en-US" altLang="zh-CN"/>
              <a:t>”</a:t>
            </a:r>
            <a:r>
              <a:rPr lang="zh-CN" altLang="en-US"/>
              <a:t>老年课堂读者培训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9910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840740" y="139700"/>
            <a:ext cx="276352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9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资源上传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3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上传视频</a:t>
            </a:r>
            <a:endParaRPr kumimoji="0" lang="zh-CN" altLang="en-US" sz="28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与上传照片步骤差不多，点击右上方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”+“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选择上传视频。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百度网盘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上传视频需要花钱办会员，可按需选择。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86630" y="1723390"/>
            <a:ext cx="2763520" cy="49149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0410" y="1720850"/>
            <a:ext cx="2719705" cy="48387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1900" y="1703705"/>
            <a:ext cx="2772410" cy="49345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13" name="墨迹 12"/>
              <p14:cNvContentPartPr/>
              <p14:nvPr/>
            </p14:nvContentPartPr>
            <p14:xfrm>
              <a:off x="2635250" y="1860550"/>
              <a:ext cx="546100" cy="3683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6"/>
            </p:blipFill>
            <p:spPr>
              <a:xfrm>
                <a:off x="2635250" y="1860550"/>
                <a:ext cx="546100" cy="368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14" name="墨迹 13"/>
              <p14:cNvContentPartPr/>
              <p14:nvPr/>
            </p14:nvContentPartPr>
            <p14:xfrm>
              <a:off x="6127750" y="4191000"/>
              <a:ext cx="781050" cy="7429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8"/>
            </p:blipFill>
            <p:spPr>
              <a:xfrm>
                <a:off x="6127750" y="4191000"/>
                <a:ext cx="781050" cy="742950"/>
              </a:xfrm>
              <a:prstGeom prst="rect"/>
            </p:spPr>
          </p:pic>
        </mc:Fallback>
      </mc:AlternateContent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59435" y="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840740" y="139700"/>
            <a:ext cx="276352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9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资源下载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1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下载到手机相册</a:t>
            </a:r>
            <a:endParaRPr kumimoji="0" lang="zh-CN" altLang="en-US" sz="28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点击文件最右边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“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Helvetica" panose="020B0604020202020204" pitchFamily="34" charset="0"/>
              </a:rPr>
              <a:t>√”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选择下方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”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下载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“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按钮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选择保存到手机相册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965" y="1758950"/>
            <a:ext cx="2712720" cy="48266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82135" y="1758950"/>
            <a:ext cx="2813050" cy="48272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96530" y="1724025"/>
            <a:ext cx="2731770" cy="48621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12" name="墨迹 11"/>
              <p14:cNvContentPartPr/>
              <p14:nvPr/>
            </p14:nvContentPartPr>
            <p14:xfrm>
              <a:off x="3365500" y="2667000"/>
              <a:ext cx="406400" cy="3111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6"/>
            </p:blipFill>
            <p:spPr>
              <a:xfrm>
                <a:off x="3365500" y="2667000"/>
                <a:ext cx="406400" cy="31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15" name="墨迹 14"/>
              <p14:cNvContentPartPr/>
              <p14:nvPr/>
            </p14:nvContentPartPr>
            <p14:xfrm>
              <a:off x="965200" y="6057900"/>
              <a:ext cx="546100" cy="65405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8"/>
            </p:blipFill>
            <p:spPr>
              <a:xfrm>
                <a:off x="965200" y="6057900"/>
                <a:ext cx="546100" cy="654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16" name="墨迹 15"/>
              <p14:cNvContentPartPr/>
              <p14:nvPr/>
            </p14:nvContentPartPr>
            <p14:xfrm>
              <a:off x="5029200" y="5016500"/>
              <a:ext cx="1473200" cy="5969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0"/>
            </p:blipFill>
            <p:spPr>
              <a:xfrm>
                <a:off x="5029200" y="5016500"/>
                <a:ext cx="1473200" cy="596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1" p14:bwMode="auto">
            <p14:nvContentPartPr>
              <p14:cNvPr id="17" name="墨迹 16"/>
              <p14:cNvContentPartPr/>
              <p14:nvPr/>
            </p14:nvContentPartPr>
            <p14:xfrm>
              <a:off x="7740650" y="2622550"/>
              <a:ext cx="2787650" cy="70485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2"/>
            </p:blipFill>
            <p:spPr>
              <a:xfrm>
                <a:off x="7740650" y="2622550"/>
                <a:ext cx="2787650" cy="704850"/>
              </a:xfrm>
              <a:prstGeom prst="rect"/>
            </p:spPr>
          </p:pic>
        </mc:Fallback>
      </mc:AlternateContent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59435" y="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840740" y="139700"/>
            <a:ext cx="276352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9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资源下载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2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添加到下载列表</a:t>
            </a:r>
            <a:endParaRPr kumimoji="0" lang="zh-CN" altLang="en-US" sz="28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点击添加到下载列表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转到传输列表界面，能看到已经下载过的文件。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最新下载的文件在最上方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4365" y="2014220"/>
            <a:ext cx="2527300" cy="44977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3550" y="1832610"/>
            <a:ext cx="2630170" cy="46793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11" name="墨迹 10"/>
              <p14:cNvContentPartPr/>
              <p14:nvPr/>
            </p14:nvContentPartPr>
            <p14:xfrm>
              <a:off x="2393950" y="5613400"/>
              <a:ext cx="1473200" cy="4572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5"/>
            </p:blipFill>
            <p:spPr>
              <a:xfrm>
                <a:off x="2393950" y="5613400"/>
                <a:ext cx="1473200" cy="457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2" name="墨迹 11"/>
              <p14:cNvContentPartPr/>
              <p14:nvPr/>
            </p14:nvContentPartPr>
            <p14:xfrm>
              <a:off x="5600700" y="3251200"/>
              <a:ext cx="2482850" cy="635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5600700" y="3251200"/>
                <a:ext cx="2482850" cy="63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3" name="墨迹 12"/>
              <p14:cNvContentPartPr/>
              <p14:nvPr/>
            </p14:nvContentPartPr>
            <p14:xfrm>
              <a:off x="5543550" y="2825750"/>
              <a:ext cx="2559050" cy="5016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5543550" y="2825750"/>
                <a:ext cx="2559050" cy="501650"/>
              </a:xfrm>
              <a:prstGeom prst="rect"/>
            </p:spPr>
          </p:pic>
        </mc:Fallback>
      </mc:AlternateContent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59435" y="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292100" y="139700"/>
            <a:ext cx="362966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8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上传与下载显示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传输列表</a:t>
            </a:r>
            <a:endParaRPr kumimoji="0" lang="zh-CN" altLang="en-US" sz="28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传输列表可以显示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已经上传与下载的文件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传输列表在文件夹右上方，标志为上下单向的两个小箭头。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5830" y="1784985"/>
            <a:ext cx="2675255" cy="47593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62290" y="1784985"/>
            <a:ext cx="2745105" cy="4883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86485" y="1785620"/>
            <a:ext cx="2672080" cy="4754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10" name="墨迹 9"/>
              <p14:cNvContentPartPr/>
              <p14:nvPr/>
            </p14:nvContentPartPr>
            <p14:xfrm>
              <a:off x="2901950" y="1917700"/>
              <a:ext cx="463550" cy="3937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2901950" y="1917700"/>
                <a:ext cx="463550" cy="39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11" name="墨迹 10"/>
              <p14:cNvContentPartPr/>
              <p14:nvPr/>
            </p14:nvContentPartPr>
            <p14:xfrm>
              <a:off x="4870450" y="2298700"/>
              <a:ext cx="628650" cy="3048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4870450" y="2298700"/>
                <a:ext cx="628650" cy="304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12" name="墨迹 11"/>
              <p14:cNvContentPartPr/>
              <p14:nvPr/>
            </p14:nvContentPartPr>
            <p14:xfrm>
              <a:off x="9213850" y="2317750"/>
              <a:ext cx="704850" cy="2857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9213850" y="2317750"/>
                <a:ext cx="704850" cy="285750"/>
              </a:xfrm>
              <a:prstGeom prst="rect"/>
            </p:spPr>
          </p:pic>
        </mc:Fallback>
      </mc:AlternateContent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556658" y="2142758"/>
            <a:ext cx="7078685" cy="1194191"/>
          </a:xfrm>
        </p:spPr>
        <p:txBody>
          <a:bodyPr>
            <a:noAutofit/>
          </a:bodyPr>
          <a:lstStyle/>
          <a:p>
            <a:r>
              <a:rPr lang="zh-CN" altLang="en-US" sz="4000" dirty="0"/>
              <a:t>查找添加好友</a:t>
            </a:r>
            <a:endParaRPr lang="zh-CN" altLang="en-US" sz="400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0" y="1878013"/>
            <a:ext cx="1600200" cy="635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altLang="zh-CN">
                <a:solidFill>
                  <a:schemeClr val="bg1"/>
                </a:solidFill>
              </a:rPr>
              <a:t>2020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副标题 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673985" y="3625215"/>
            <a:ext cx="7078980" cy="579120"/>
          </a:xfrm>
          <a:prstGeom prst="rect">
            <a:avLst/>
          </a:prstGeom>
        </p:spPr>
        <p:txBody>
          <a:bodyPr vert="horz" lIns="101600" tIns="38100" rIns="76200" bIns="38100" rtlCol="0">
            <a:normAutofit fontScale="90000"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ea"/>
              </a:rPr>
              <a:t>朋友那里有资源，怎么让他分享给我？</a:t>
            </a:r>
            <a:endParaRPr lang="zh-CN" altLang="en-US" dirty="0"/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1020" y="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389255" y="-86995"/>
            <a:ext cx="3192145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9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查找添加好友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1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点击界面下发消息按钮，进入消息页面。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点击右上方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“+”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按钮，点击加好友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/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群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查找手机号或用户名，点击添加好友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225" y="1897380"/>
            <a:ext cx="2663190" cy="47390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3445" y="1853565"/>
            <a:ext cx="2688590" cy="47828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93180" y="1895475"/>
            <a:ext cx="2696210" cy="47974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4170" y="1853565"/>
            <a:ext cx="2639695" cy="46983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3" name="墨迹 2"/>
              <p14:cNvContentPartPr/>
              <p14:nvPr/>
            </p14:nvContentPartPr>
            <p14:xfrm>
              <a:off x="1504950" y="6216650"/>
              <a:ext cx="514350" cy="476250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17"/>
            </p:blipFill>
            <p:spPr>
              <a:xfrm>
                <a:off x="1504950" y="6216650"/>
                <a:ext cx="514350" cy="476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7" name="墨迹 6"/>
              <p14:cNvContentPartPr/>
              <p14:nvPr/>
            </p14:nvContentPartPr>
            <p14:xfrm>
              <a:off x="2654300" y="2057400"/>
              <a:ext cx="419100" cy="31115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9"/>
            </p:blipFill>
            <p:spPr>
              <a:xfrm>
                <a:off x="2654300" y="2057400"/>
                <a:ext cx="419100" cy="31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8" name="墨迹 7"/>
              <p14:cNvContentPartPr/>
              <p14:nvPr/>
            </p14:nvContentPartPr>
            <p14:xfrm>
              <a:off x="3695700" y="2705100"/>
              <a:ext cx="2311400" cy="127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21"/>
            </p:blipFill>
            <p:spPr>
              <a:xfrm>
                <a:off x="3695700" y="2705100"/>
                <a:ext cx="23114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11" name="墨迹 10"/>
              <p14:cNvContentPartPr/>
              <p14:nvPr/>
            </p14:nvContentPartPr>
            <p14:xfrm>
              <a:off x="6534150" y="2127250"/>
              <a:ext cx="1206500" cy="29845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3"/>
            </p:blipFill>
            <p:spPr>
              <a:xfrm>
                <a:off x="6534150" y="2127250"/>
                <a:ext cx="1206500" cy="2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12" name="墨迹 11"/>
              <p14:cNvContentPartPr/>
              <p14:nvPr/>
            </p14:nvContentPartPr>
            <p14:xfrm>
              <a:off x="9988550" y="4527550"/>
              <a:ext cx="1568450" cy="74930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5"/>
            </p:blipFill>
            <p:spPr>
              <a:xfrm>
                <a:off x="9988550" y="4527550"/>
                <a:ext cx="1568450" cy="74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13" name="墨迹 12"/>
              <p14:cNvContentPartPr/>
              <p14:nvPr/>
            </p14:nvContentPartPr>
            <p14:xfrm>
              <a:off x="1828800" y="2844800"/>
              <a:ext cx="1352550" cy="2667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7"/>
            </p:blipFill>
            <p:spPr>
              <a:xfrm>
                <a:off x="1828800" y="2844800"/>
                <a:ext cx="1352550" cy="266700"/>
              </a:xfrm>
              <a:prstGeom prst="rect"/>
            </p:spPr>
          </p:pic>
        </mc:Fallback>
      </mc:AlternateContent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-1270" y="-86995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lnSpcReduction="2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查找添加好友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2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在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消息页面点击右上角小人图标。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可以看到自己的网盘好友和手机联系人。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手机联系人可以加为网盘好友，网盘好友可以互相分享文件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290" y="1965325"/>
            <a:ext cx="2358390" cy="4201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915" y="1970405"/>
            <a:ext cx="2354580" cy="41897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35555" y="1969135"/>
            <a:ext cx="2322830" cy="4133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7445" y="1970405"/>
            <a:ext cx="2354580" cy="41903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55835" y="1965325"/>
            <a:ext cx="2310765" cy="41116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13" name="墨迹 12"/>
              <p14:cNvContentPartPr/>
              <p14:nvPr/>
            </p14:nvContentPartPr>
            <p14:xfrm>
              <a:off x="1631950" y="2133600"/>
              <a:ext cx="482600" cy="3048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8"/>
            </p:blipFill>
            <p:spPr>
              <a:xfrm>
                <a:off x="1631950" y="2133600"/>
                <a:ext cx="482600" cy="304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16" name="墨迹 15"/>
              <p14:cNvContentPartPr/>
              <p14:nvPr/>
            </p14:nvContentPartPr>
            <p14:xfrm>
              <a:off x="1060450" y="5746750"/>
              <a:ext cx="463550" cy="4508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0"/>
            </p:blipFill>
            <p:spPr>
              <a:xfrm>
                <a:off x="1060450" y="5746750"/>
                <a:ext cx="463550" cy="450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1" p14:bwMode="auto">
            <p14:nvContentPartPr>
              <p14:cNvPr id="17" name="墨迹 16"/>
              <p14:cNvContentPartPr/>
              <p14:nvPr/>
            </p14:nvContentPartPr>
            <p14:xfrm>
              <a:off x="2730500" y="2393950"/>
              <a:ext cx="863600" cy="38735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2"/>
            </p:blipFill>
            <p:spPr>
              <a:xfrm>
                <a:off x="2730500" y="2393950"/>
                <a:ext cx="863600" cy="387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3" p14:bwMode="auto">
            <p14:nvContentPartPr>
              <p14:cNvPr id="19" name="墨迹 18"/>
              <p14:cNvContentPartPr/>
              <p14:nvPr/>
            </p14:nvContentPartPr>
            <p14:xfrm>
              <a:off x="6337300" y="2451100"/>
              <a:ext cx="774700" cy="43815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4"/>
            </p:blipFill>
            <p:spPr>
              <a:xfrm>
                <a:off x="6337300" y="2451100"/>
                <a:ext cx="774700" cy="438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5" p14:bwMode="auto">
            <p14:nvContentPartPr>
              <p14:cNvPr id="20" name="墨迹 19"/>
              <p14:cNvContentPartPr/>
              <p14:nvPr/>
            </p14:nvContentPartPr>
            <p14:xfrm>
              <a:off x="7937500" y="4273550"/>
              <a:ext cx="1308100" cy="7937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6"/>
            </p:blipFill>
            <p:spPr>
              <a:xfrm>
                <a:off x="7937500" y="4273550"/>
                <a:ext cx="1308100" cy="793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7" p14:bwMode="auto">
            <p14:nvContentPartPr>
              <p14:cNvPr id="21" name="墨迹 20"/>
              <p14:cNvContentPartPr/>
              <p14:nvPr/>
            </p14:nvContentPartPr>
            <p14:xfrm>
              <a:off x="10509250" y="4095750"/>
              <a:ext cx="1079500" cy="7175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8"/>
            </p:blipFill>
            <p:spPr>
              <a:xfrm>
                <a:off x="10509250" y="4095750"/>
                <a:ext cx="1079500" cy="717550"/>
              </a:xfrm>
              <a:prstGeom prst="rect"/>
            </p:spPr>
          </p:pic>
        </mc:Fallback>
      </mc:AlternateContent>
    </p:spTree>
    <p:custDataLst>
      <p:tags r:id="rId2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556658" y="2069733"/>
            <a:ext cx="7078685" cy="1194191"/>
          </a:xfrm>
        </p:spPr>
        <p:txBody>
          <a:bodyPr>
            <a:noAutofit/>
          </a:bodyPr>
          <a:lstStyle/>
          <a:p>
            <a:r>
              <a:rPr lang="zh-CN" altLang="en-US" sz="4000" dirty="0"/>
              <a:t>资源转载保存与分享</a:t>
            </a:r>
            <a:endParaRPr lang="zh-CN" altLang="en-US" sz="400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0" y="1878013"/>
            <a:ext cx="1600200" cy="635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altLang="zh-CN">
                <a:solidFill>
                  <a:schemeClr val="bg1"/>
                </a:solidFill>
              </a:rPr>
              <a:t>2020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副标题 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673985" y="3625215"/>
            <a:ext cx="7078980" cy="579120"/>
          </a:xfrm>
          <a:prstGeom prst="rect">
            <a:avLst/>
          </a:prstGeom>
        </p:spPr>
        <p:txBody>
          <a:bodyPr vert="horz" lIns="101600" tIns="38100" rIns="76200" bIns="38100" rtlCol="0">
            <a:normAutofit fontScale="90000"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ea"/>
              </a:rPr>
              <a:t>去哪里找资源，怎么保存分享？</a:t>
            </a:r>
            <a:endParaRPr lang="zh-CN" altLang="en-US" dirty="0"/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292100" y="271145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8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查找保存资源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1—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APP</a:t>
            </a:r>
            <a:r>
              <a:rPr kumimoji="0" lang="zh-CN" altLang="en-US" sz="30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内查找资源</a:t>
            </a:r>
            <a:endParaRPr kumimoji="0" lang="zh-CN" altLang="en-US" sz="30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打开首页。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上方搜索框输入自己想要查找的资源关键词。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显示栏会显示本地资源与全网搜索资源。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90" y="1774825"/>
            <a:ext cx="2764790" cy="49187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1665" y="1774825"/>
            <a:ext cx="2764790" cy="49180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57900" y="1720850"/>
            <a:ext cx="2763520" cy="49180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7635" y="1720850"/>
            <a:ext cx="2768600" cy="49263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8" name="墨迹 17"/>
              <p14:cNvContentPartPr/>
              <p14:nvPr/>
            </p14:nvContentPartPr>
            <p14:xfrm>
              <a:off x="196850" y="1949450"/>
              <a:ext cx="1816100" cy="4381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7"/>
            </p:blipFill>
            <p:spPr>
              <a:xfrm>
                <a:off x="196850" y="1949450"/>
                <a:ext cx="1816100" cy="438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24" name="墨迹 23"/>
              <p14:cNvContentPartPr/>
              <p14:nvPr/>
            </p14:nvContentPartPr>
            <p14:xfrm>
              <a:off x="3263900" y="2006600"/>
              <a:ext cx="711200" cy="2794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9"/>
            </p:blipFill>
            <p:spPr>
              <a:xfrm>
                <a:off x="3263900" y="2006600"/>
                <a:ext cx="711200" cy="27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30" name="墨迹 29"/>
              <p14:cNvContentPartPr/>
              <p14:nvPr/>
            </p14:nvContentPartPr>
            <p14:xfrm>
              <a:off x="3251200" y="4260850"/>
              <a:ext cx="1162050" cy="28575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21"/>
            </p:blipFill>
            <p:spPr>
              <a:xfrm>
                <a:off x="3251200" y="4260850"/>
                <a:ext cx="1162050" cy="285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31" name="墨迹 30"/>
              <p14:cNvContentPartPr/>
              <p14:nvPr/>
            </p14:nvContentPartPr>
            <p14:xfrm>
              <a:off x="3270250" y="2736850"/>
              <a:ext cx="1174750" cy="1905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3"/>
            </p:blipFill>
            <p:spPr>
              <a:xfrm>
                <a:off x="3270250" y="2736850"/>
                <a:ext cx="1174750" cy="19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32" name="墨迹 31"/>
              <p14:cNvContentPartPr/>
              <p14:nvPr/>
            </p14:nvContentPartPr>
            <p14:xfrm>
              <a:off x="3276600" y="5175250"/>
              <a:ext cx="2120900" cy="45085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5"/>
            </p:blipFill>
            <p:spPr>
              <a:xfrm>
                <a:off x="3276600" y="5175250"/>
                <a:ext cx="2120900" cy="450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33" name="墨迹 32"/>
              <p14:cNvContentPartPr/>
              <p14:nvPr/>
            </p14:nvContentPartPr>
            <p14:xfrm>
              <a:off x="6229350" y="1936750"/>
              <a:ext cx="876300" cy="34290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7"/>
            </p:blipFill>
            <p:spPr>
              <a:xfrm>
                <a:off x="6229350" y="1936750"/>
                <a:ext cx="876300" cy="342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8" p14:bwMode="auto">
            <p14:nvContentPartPr>
              <p14:cNvPr id="35" name="墨迹 34"/>
              <p14:cNvContentPartPr/>
              <p14:nvPr/>
            </p14:nvContentPartPr>
            <p14:xfrm>
              <a:off x="6248400" y="2984500"/>
              <a:ext cx="2273300" cy="1270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9"/>
            </p:blipFill>
            <p:spPr>
              <a:xfrm>
                <a:off x="6248400" y="2984500"/>
                <a:ext cx="227330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0" p14:bwMode="auto">
            <p14:nvContentPartPr>
              <p14:cNvPr id="36" name="墨迹 35"/>
              <p14:cNvContentPartPr/>
              <p14:nvPr/>
            </p14:nvContentPartPr>
            <p14:xfrm>
              <a:off x="9353550" y="2540000"/>
              <a:ext cx="1206500" cy="45720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31"/>
            </p:blipFill>
            <p:spPr>
              <a:xfrm>
                <a:off x="9353550" y="2540000"/>
                <a:ext cx="1206500" cy="457200"/>
              </a:xfrm>
              <a:prstGeom prst="rect"/>
            </p:spPr>
          </p:pic>
        </mc:Fallback>
      </mc:AlternateContent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292100" y="271145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8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查找保存资源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1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APP</a:t>
            </a:r>
            <a:r>
              <a:rPr kumimoji="0" lang="zh-CN" altLang="en-US" sz="30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内保存资源</a:t>
            </a:r>
            <a:endParaRPr kumimoji="0" lang="zh-CN" altLang="en-US" sz="30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选择有效百度网盘（百度云）链接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点击链接（有提取码要输入提取码）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选中文件，点击转存或下载。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180" y="1748155"/>
            <a:ext cx="2655570" cy="47237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4355" y="1748155"/>
            <a:ext cx="2626360" cy="46729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2040" y="1764665"/>
            <a:ext cx="2645410" cy="47072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3995" y="1729740"/>
            <a:ext cx="2647315" cy="4709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3" name="墨迹 12"/>
              <p14:cNvContentPartPr/>
              <p14:nvPr/>
            </p14:nvContentPartPr>
            <p14:xfrm>
              <a:off x="266700" y="5143500"/>
              <a:ext cx="2133600" cy="317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7"/>
            </p:blipFill>
            <p:spPr>
              <a:xfrm>
                <a:off x="266700" y="5143500"/>
                <a:ext cx="2133600" cy="31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5" name="墨迹 14"/>
              <p14:cNvContentPartPr/>
              <p14:nvPr/>
            </p14:nvContentPartPr>
            <p14:xfrm>
              <a:off x="292100" y="5861050"/>
              <a:ext cx="2438400" cy="508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9"/>
            </p:blipFill>
            <p:spPr>
              <a:xfrm>
                <a:off x="292100" y="5861050"/>
                <a:ext cx="2438400" cy="50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6" name="墨迹 15"/>
              <p14:cNvContentPartPr/>
              <p14:nvPr/>
            </p14:nvContentPartPr>
            <p14:xfrm>
              <a:off x="4933950" y="4191000"/>
              <a:ext cx="558800" cy="1651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1"/>
            </p:blipFill>
            <p:spPr>
              <a:xfrm>
                <a:off x="4933950" y="4191000"/>
                <a:ext cx="558800" cy="16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17" name="墨迹 16"/>
              <p14:cNvContentPartPr/>
              <p14:nvPr/>
            </p14:nvContentPartPr>
            <p14:xfrm>
              <a:off x="3094355" y="4356100"/>
              <a:ext cx="2444750" cy="5588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3"/>
            </p:blipFill>
            <p:spPr>
              <a:xfrm>
                <a:off x="3094355" y="4356100"/>
                <a:ext cx="2444750" cy="558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19" name="墨迹 18"/>
              <p14:cNvContentPartPr/>
              <p14:nvPr/>
            </p14:nvContentPartPr>
            <p14:xfrm>
              <a:off x="6724650" y="6115050"/>
              <a:ext cx="336550" cy="40640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5"/>
            </p:blipFill>
            <p:spPr>
              <a:xfrm>
                <a:off x="6724650" y="6115050"/>
                <a:ext cx="336550" cy="406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20" name="墨迹 19"/>
              <p14:cNvContentPartPr/>
              <p14:nvPr/>
            </p14:nvContentPartPr>
            <p14:xfrm>
              <a:off x="7962900" y="6115050"/>
              <a:ext cx="323850" cy="41910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7"/>
            </p:blipFill>
            <p:spPr>
              <a:xfrm>
                <a:off x="7962900" y="6115050"/>
                <a:ext cx="323850" cy="419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8" p14:bwMode="auto">
            <p14:nvContentPartPr>
              <p14:cNvPr id="21" name="墨迹 20"/>
              <p14:cNvContentPartPr/>
              <p14:nvPr/>
            </p14:nvContentPartPr>
            <p14:xfrm>
              <a:off x="9436100" y="6203950"/>
              <a:ext cx="1257300" cy="1333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9"/>
            </p:blipFill>
            <p:spPr>
              <a:xfrm>
                <a:off x="9436100" y="6203950"/>
                <a:ext cx="1257300" cy="133350"/>
              </a:xfrm>
              <a:prstGeom prst="rect"/>
            </p:spPr>
          </p:pic>
        </mc:Fallback>
      </mc:AlternateContent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147718" y="1115963"/>
            <a:ext cx="7078685" cy="1194191"/>
          </a:xfrm>
        </p:spPr>
        <p:txBody>
          <a:bodyPr>
            <a:noAutofit/>
          </a:bodyPr>
          <a:lstStyle/>
          <a:p>
            <a:r>
              <a:rPr lang="zh-CN" altLang="en-US" sz="4000" dirty="0"/>
              <a:t>百度网盘是什么？</a:t>
            </a:r>
            <a:endParaRPr lang="zh-CN" altLang="en-US" sz="4000" dirty="0"/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724660" y="3254375"/>
            <a:ext cx="8715375" cy="2112010"/>
          </a:xfrm>
        </p:spPr>
        <p:txBody>
          <a:bodyPr/>
          <a:lstStyle/>
          <a:p>
            <a:pPr algn="l"/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1.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本地资源上传</a:t>
            </a:r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/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</a:rPr>
              <a:t>下载：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</a:rPr>
              <a:t>百度网盘的内容可以下载到本地保存，也可以把本地资源上传到网盘里。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  <a:p>
            <a:pPr algn="l"/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2.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sym typeface="+mn-ea"/>
              </a:rPr>
              <a:t>资源分享：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sym typeface="+mn-ea"/>
              </a:rPr>
              <a:t>通过创建分享链接，把网盘里的资源分享给百度好友。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</a:endParaRPr>
          </a:p>
          <a:p>
            <a:pPr algn="l"/>
            <a:r>
              <a:rPr lang="en-US" altLang="zh-CN" sz="2000" b="1">
                <a:latin typeface="仿宋" panose="02010609060101010101" charset="-122"/>
                <a:ea typeface="仿宋" panose="02010609060101010101" charset="-122"/>
              </a:rPr>
              <a:t>3.</a:t>
            </a:r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sym typeface="+mn-ea"/>
              </a:rPr>
              <a:t>资源转载保存：</a:t>
            </a:r>
            <a:r>
              <a:rPr lang="zh-CN" altLang="en-US" sz="2000">
                <a:latin typeface="仿宋" panose="02010609060101010101" charset="-122"/>
                <a:ea typeface="仿宋" panose="02010609060101010101" charset="-122"/>
                <a:sym typeface="+mn-ea"/>
              </a:rPr>
              <a:t>打开对应的网盘链接，输入提取码，将优质资源保存到自己的百度网盘里。</a:t>
            </a:r>
            <a:endParaRPr lang="zh-CN" altLang="en-US" sz="200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  <p:custDataLst>
              <p:tags r:id="rId3"/>
            </p:custDataLst>
          </p:nvPr>
        </p:nvSpPr>
        <p:spPr>
          <a:xfrm>
            <a:off x="0" y="1878013"/>
            <a:ext cx="1600200" cy="635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altLang="zh-CN">
                <a:solidFill>
                  <a:schemeClr val="bg1"/>
                </a:solidFill>
              </a:rPr>
              <a:t>2020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副标题 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501900" y="2576830"/>
            <a:ext cx="7078980" cy="579120"/>
          </a:xfrm>
          <a:prstGeom prst="rect">
            <a:avLst/>
          </a:prstGeom>
        </p:spPr>
        <p:txBody>
          <a:bodyPr vert="horz" lIns="101600" tIns="38100" rIns="76200" bIns="38100" rtlCol="0">
            <a:normAutofit fontScale="80000"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百度公司推出的一款云服务产品，它有三大基础功能：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292100" y="271145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8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查找保存资源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1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APP</a:t>
            </a:r>
            <a:r>
              <a:rPr kumimoji="0" lang="zh-CN" altLang="en-US" sz="30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内查看资源</a:t>
            </a:r>
            <a:endParaRPr kumimoji="0" lang="zh-CN" altLang="en-US" sz="30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99560" y="4743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转存的资源可以直接打开所在的文件夹查看。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下载的资源可以去传输列表查看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715" y="1963420"/>
            <a:ext cx="2435225" cy="43326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62300" y="1899920"/>
            <a:ext cx="2466340" cy="43891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60790" y="1899920"/>
            <a:ext cx="2503805" cy="44557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71870" y="1900555"/>
            <a:ext cx="2460625" cy="44411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5" name="墨迹 14"/>
              <p14:cNvContentPartPr/>
              <p14:nvPr/>
            </p14:nvContentPartPr>
            <p14:xfrm>
              <a:off x="565150" y="3060700"/>
              <a:ext cx="2368550" cy="127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7"/>
            </p:blipFill>
            <p:spPr>
              <a:xfrm>
                <a:off x="565150" y="3060700"/>
                <a:ext cx="236855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6" name="墨迹 15"/>
              <p14:cNvContentPartPr/>
              <p14:nvPr/>
            </p14:nvContentPartPr>
            <p14:xfrm>
              <a:off x="7753350" y="2000250"/>
              <a:ext cx="463550" cy="3429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9"/>
            </p:blipFill>
            <p:spPr>
              <a:xfrm>
                <a:off x="7753350" y="2000250"/>
                <a:ext cx="463550" cy="342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7" name="墨迹 16"/>
              <p14:cNvContentPartPr/>
              <p14:nvPr/>
            </p14:nvContentPartPr>
            <p14:xfrm>
              <a:off x="8959850" y="2349500"/>
              <a:ext cx="628650" cy="3175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1"/>
            </p:blipFill>
            <p:spPr>
              <a:xfrm>
                <a:off x="8959850" y="2349500"/>
                <a:ext cx="628650" cy="317500"/>
              </a:xfrm>
              <a:prstGeom prst="rect"/>
            </p:spPr>
          </p:pic>
        </mc:Fallback>
      </mc:AlternateContent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292100" y="271145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8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查找保存资源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2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全网查找保存资源</a:t>
            </a:r>
            <a:endParaRPr kumimoji="0" lang="zh-CN" altLang="en-US" sz="30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浏览器内输入关键词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+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百度网盘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找到资源保存链接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+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提取码（有的没有）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点击链接或者把链接复制到浏览器打开，输入提取码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110" y="1702435"/>
            <a:ext cx="2593340" cy="48025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3235" y="1702435"/>
            <a:ext cx="2649220" cy="4787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59145" y="1683385"/>
            <a:ext cx="2930525" cy="4825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7000" y="1643380"/>
            <a:ext cx="2766695" cy="49212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2" name="墨迹 11"/>
              <p14:cNvContentPartPr/>
              <p14:nvPr/>
            </p14:nvContentPartPr>
            <p14:xfrm>
              <a:off x="533400" y="2571750"/>
              <a:ext cx="1231900" cy="387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533400" y="2571750"/>
                <a:ext cx="1231900" cy="387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3" name="墨迹 12"/>
              <p14:cNvContentPartPr/>
              <p14:nvPr/>
            </p14:nvContentPartPr>
            <p14:xfrm>
              <a:off x="3086100" y="5302250"/>
              <a:ext cx="2495550" cy="45720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9"/>
            </p:blipFill>
            <p:spPr>
              <a:xfrm>
                <a:off x="3086100" y="5302250"/>
                <a:ext cx="2495550" cy="457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4" name="墨迹 13"/>
              <p14:cNvContentPartPr/>
              <p14:nvPr/>
            </p14:nvContentPartPr>
            <p14:xfrm>
              <a:off x="3092450" y="5829300"/>
              <a:ext cx="1092200" cy="2540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1"/>
            </p:blipFill>
            <p:spPr>
              <a:xfrm>
                <a:off x="3092450" y="5829300"/>
                <a:ext cx="1092200" cy="254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15" name="墨迹 14"/>
              <p14:cNvContentPartPr/>
              <p14:nvPr/>
            </p14:nvContentPartPr>
            <p14:xfrm>
              <a:off x="5956300" y="4572000"/>
              <a:ext cx="584200" cy="46355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3"/>
            </p:blipFill>
            <p:spPr>
              <a:xfrm>
                <a:off x="5956300" y="4572000"/>
                <a:ext cx="584200" cy="463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16" name="墨迹 15"/>
              <p14:cNvContentPartPr/>
              <p14:nvPr/>
            </p14:nvContentPartPr>
            <p14:xfrm>
              <a:off x="9664700" y="1816100"/>
              <a:ext cx="1308100" cy="3111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5"/>
            </p:blipFill>
            <p:spPr>
              <a:xfrm>
                <a:off x="9664700" y="1816100"/>
                <a:ext cx="1308100" cy="31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17" name="墨迹 16"/>
              <p14:cNvContentPartPr/>
              <p14:nvPr/>
            </p14:nvContentPartPr>
            <p14:xfrm>
              <a:off x="10020300" y="3733800"/>
              <a:ext cx="577850" cy="38735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7"/>
            </p:blipFill>
            <p:spPr>
              <a:xfrm>
                <a:off x="10020300" y="3733800"/>
                <a:ext cx="577850" cy="387350"/>
              </a:xfrm>
              <a:prstGeom prst="rect"/>
            </p:spPr>
          </p:pic>
        </mc:Fallback>
      </mc:AlternateContent>
    </p:spTree>
    <p:custDataLst>
      <p:tags r:id="rId2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292100" y="271145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8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查找保存资源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2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全网查找保存资源</a:t>
            </a:r>
            <a:endParaRPr kumimoji="0" lang="zh-CN" altLang="en-US" sz="30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4.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APP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内转存（若无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APP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点击保存到网盘）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自己选择文件保存路径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点击查看或直接点开保存资源的文件夹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185" y="1882140"/>
            <a:ext cx="2674620" cy="4759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80105" y="1863725"/>
            <a:ext cx="2696210" cy="47961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5865" y="1899285"/>
            <a:ext cx="2710180" cy="48228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3850" y="1863725"/>
            <a:ext cx="2731135" cy="48583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5" name="墨迹 14"/>
              <p14:cNvContentPartPr/>
              <p14:nvPr/>
            </p14:nvContentPartPr>
            <p14:xfrm>
              <a:off x="1130300" y="5803900"/>
              <a:ext cx="965200" cy="46990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7"/>
            </p:blipFill>
            <p:spPr>
              <a:xfrm>
                <a:off x="1130300" y="5803900"/>
                <a:ext cx="965200" cy="469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6" name="墨迹 15"/>
              <p14:cNvContentPartPr/>
              <p14:nvPr/>
            </p14:nvContentPartPr>
            <p14:xfrm>
              <a:off x="3867150" y="6248400"/>
              <a:ext cx="1181100" cy="4953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9"/>
            </p:blipFill>
            <p:spPr>
              <a:xfrm>
                <a:off x="3867150" y="6248400"/>
                <a:ext cx="1181100" cy="495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7" name="墨迹 16"/>
              <p14:cNvContentPartPr/>
              <p14:nvPr/>
            </p14:nvContentPartPr>
            <p14:xfrm>
              <a:off x="6330950" y="2419350"/>
              <a:ext cx="1085850" cy="47625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1"/>
            </p:blipFill>
            <p:spPr>
              <a:xfrm>
                <a:off x="6330950" y="2419350"/>
                <a:ext cx="1085850" cy="476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18" name="墨迹 17"/>
              <p14:cNvContentPartPr/>
              <p14:nvPr/>
            </p14:nvContentPartPr>
            <p14:xfrm>
              <a:off x="9283700" y="2667000"/>
              <a:ext cx="2628900" cy="43180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3"/>
            </p:blipFill>
            <p:spPr>
              <a:xfrm>
                <a:off x="9283700" y="2667000"/>
                <a:ext cx="2628900" cy="431800"/>
              </a:xfrm>
              <a:prstGeom prst="rect"/>
            </p:spPr>
          </p:pic>
        </mc:Fallback>
      </mc:AlternateContent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2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4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6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9"/>
            </p:custDataLst>
          </p:nvPr>
        </p:nvSpPr>
        <p:spPr bwMode="auto">
          <a:xfrm>
            <a:off x="292100" y="0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资源播放</a:t>
            </a:r>
            <a:endParaRPr kumimoji="0" lang="zh-CN" altLang="en-US" sz="30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0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百度网盘可作为播放器使用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直接点击资源可在线浏览或观看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也可下载浏览或观看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2475" y="1636395"/>
            <a:ext cx="2875280" cy="51161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7290" y="2703195"/>
            <a:ext cx="5037455" cy="28327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4280" y="1579245"/>
            <a:ext cx="2972435" cy="51727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65760" y="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2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4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6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9"/>
            </p:custDataLst>
          </p:nvPr>
        </p:nvSpPr>
        <p:spPr bwMode="auto">
          <a:xfrm>
            <a:off x="0" y="445135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分享资源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0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0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选中要分享的文件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选择分享方式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分享方式可按需选择，（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）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复制私密链接：生成链接和提取码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980" y="1905635"/>
            <a:ext cx="2670175" cy="4749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7900" y="1944370"/>
            <a:ext cx="2700655" cy="4749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58920" y="1944370"/>
            <a:ext cx="2857500" cy="46494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18" name="墨迹 17"/>
              <p14:cNvContentPartPr/>
              <p14:nvPr/>
            </p14:nvContentPartPr>
            <p14:xfrm>
              <a:off x="990600" y="3124200"/>
              <a:ext cx="95250" cy="63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5"/>
            </p:blipFill>
            <p:spPr>
              <a:xfrm>
                <a:off x="990600" y="3124200"/>
                <a:ext cx="952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24" name="墨迹 23"/>
              <p14:cNvContentPartPr/>
              <p14:nvPr/>
            </p14:nvContentPartPr>
            <p14:xfrm>
              <a:off x="1035050" y="3117850"/>
              <a:ext cx="2914650" cy="4953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17"/>
            </p:blipFill>
            <p:spPr>
              <a:xfrm>
                <a:off x="1035050" y="3117850"/>
                <a:ext cx="2914650" cy="495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30" name="墨迹 29"/>
              <p14:cNvContentPartPr/>
              <p14:nvPr/>
            </p14:nvContentPartPr>
            <p14:xfrm>
              <a:off x="1689100" y="6273800"/>
              <a:ext cx="438150" cy="44450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19"/>
            </p:blipFill>
            <p:spPr>
              <a:xfrm>
                <a:off x="1689100" y="6273800"/>
                <a:ext cx="438150" cy="444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31" name="墨迹 30"/>
              <p14:cNvContentPartPr/>
              <p14:nvPr/>
            </p14:nvContentPartPr>
            <p14:xfrm>
              <a:off x="4337050" y="5410200"/>
              <a:ext cx="304800" cy="19050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21"/>
            </p:blipFill>
            <p:spPr>
              <a:xfrm>
                <a:off x="4337050" y="5410200"/>
                <a:ext cx="304800" cy="19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32" name="墨迹 31"/>
              <p14:cNvContentPartPr/>
              <p14:nvPr/>
            </p14:nvContentPartPr>
            <p14:xfrm>
              <a:off x="4260850" y="6115050"/>
              <a:ext cx="495300" cy="19050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23"/>
            </p:blipFill>
            <p:spPr>
              <a:xfrm>
                <a:off x="4260850" y="6115050"/>
                <a:ext cx="495300" cy="19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33" name="墨迹 32"/>
              <p14:cNvContentPartPr/>
              <p14:nvPr/>
            </p14:nvContentPartPr>
            <p14:xfrm>
              <a:off x="4972050" y="6134100"/>
              <a:ext cx="425450" cy="2540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25"/>
            </p:blipFill>
            <p:spPr>
              <a:xfrm>
                <a:off x="4972050" y="6134100"/>
                <a:ext cx="425450" cy="2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6" p14:bwMode="auto">
            <p14:nvContentPartPr>
              <p14:cNvPr id="35" name="墨迹 34"/>
              <p14:cNvContentPartPr/>
              <p14:nvPr/>
            </p14:nvContentPartPr>
            <p14:xfrm>
              <a:off x="5454650" y="5429250"/>
              <a:ext cx="476250" cy="5080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27"/>
            </p:blipFill>
            <p:spPr>
              <a:xfrm>
                <a:off x="5454650" y="5429250"/>
                <a:ext cx="476250" cy="50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8" p14:bwMode="auto">
            <p14:nvContentPartPr>
              <p14:cNvPr id="36" name="墨迹 35"/>
              <p14:cNvContentPartPr/>
              <p14:nvPr/>
            </p14:nvContentPartPr>
            <p14:xfrm>
              <a:off x="5492750" y="5448300"/>
              <a:ext cx="412750" cy="1270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29"/>
            </p:blipFill>
            <p:spPr>
              <a:xfrm>
                <a:off x="5492750" y="5448300"/>
                <a:ext cx="412750" cy="1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30" p14:bwMode="auto">
            <p14:nvContentPartPr>
              <p14:cNvPr id="37" name="墨迹 36"/>
              <p14:cNvContentPartPr/>
              <p14:nvPr/>
            </p14:nvContentPartPr>
            <p14:xfrm>
              <a:off x="7258050" y="4121150"/>
              <a:ext cx="2628900" cy="116840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31"/>
            </p:blipFill>
            <p:spPr>
              <a:xfrm>
                <a:off x="7258050" y="4121150"/>
                <a:ext cx="2628900" cy="1168400"/>
              </a:xfrm>
              <a:prstGeom prst="rect"/>
            </p:spPr>
          </p:pic>
        </mc:Fallback>
      </mc:AlternateContent>
    </p:spTree>
    <p:custDataLst>
      <p:tags r:id="rId3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2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4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6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9"/>
            </p:custDataLst>
          </p:nvPr>
        </p:nvSpPr>
        <p:spPr bwMode="auto">
          <a:xfrm>
            <a:off x="292100" y="0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分享资源</a:t>
            </a:r>
            <a:endParaRPr kumimoji="0" lang="zh-CN" altLang="en-US" sz="30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0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（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）生成二维码：其他人可扫码转存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（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）分享到微信：生成微信小程序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（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4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）分享给网盘好友：好友列表中找到好友并点击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560" y="1899285"/>
            <a:ext cx="2701290" cy="48063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7245" y="1899285"/>
            <a:ext cx="2700655" cy="4805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29930" y="1898650"/>
            <a:ext cx="2700655" cy="48063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7" name="墨迹 6"/>
              <p14:cNvContentPartPr/>
              <p14:nvPr/>
            </p14:nvContentPartPr>
            <p14:xfrm>
              <a:off x="1403350" y="3822700"/>
              <a:ext cx="1892300" cy="90170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5"/>
            </p:blipFill>
            <p:spPr>
              <a:xfrm>
                <a:off x="1403350" y="3822700"/>
                <a:ext cx="1892300" cy="90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8" name="墨迹 7"/>
              <p14:cNvContentPartPr/>
              <p14:nvPr/>
            </p14:nvContentPartPr>
            <p14:xfrm>
              <a:off x="4806950" y="4070350"/>
              <a:ext cx="2419350" cy="229235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7"/>
            </p:blipFill>
            <p:spPr>
              <a:xfrm>
                <a:off x="4806950" y="4070350"/>
                <a:ext cx="2419350" cy="229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1" name="墨迹 10"/>
              <p14:cNvContentPartPr/>
              <p14:nvPr/>
            </p14:nvContentPartPr>
            <p14:xfrm>
              <a:off x="9296400" y="5829300"/>
              <a:ext cx="679450" cy="27305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9296400" y="5829300"/>
                <a:ext cx="679450" cy="273050"/>
              </a:xfrm>
              <a:prstGeom prst="rect"/>
            </p:spPr>
          </p:pic>
        </mc:Fallback>
      </mc:AlternateContent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556658" y="2069733"/>
            <a:ext cx="7078685" cy="1194191"/>
          </a:xfrm>
        </p:spPr>
        <p:txBody>
          <a:bodyPr>
            <a:noAutofit/>
          </a:bodyPr>
          <a:lstStyle/>
          <a:p>
            <a:r>
              <a:rPr lang="zh-CN" altLang="en-US" sz="4000" dirty="0"/>
              <a:t>更多功能</a:t>
            </a:r>
            <a:endParaRPr lang="zh-CN" altLang="en-US" sz="400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0" y="1878013"/>
            <a:ext cx="1600200" cy="635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altLang="zh-CN">
                <a:solidFill>
                  <a:schemeClr val="bg1"/>
                </a:solidFill>
              </a:rPr>
              <a:t>2020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副标题 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491105" y="3584575"/>
            <a:ext cx="7078980" cy="579120"/>
          </a:xfrm>
          <a:prstGeom prst="rect">
            <a:avLst/>
          </a:prstGeom>
        </p:spPr>
        <p:txBody>
          <a:bodyPr vert="horz" lIns="101600" tIns="38100" rIns="76200" bIns="381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发现  相册备份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2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4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6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9"/>
            </p:custDataLst>
          </p:nvPr>
        </p:nvSpPr>
        <p:spPr bwMode="auto">
          <a:xfrm>
            <a:off x="292100" y="0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发现</a:t>
            </a:r>
            <a:endParaRPr kumimoji="0" lang="zh-CN" altLang="en-US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0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资源库资源可在线浏览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搜索栏搜索感兴趣资源关键词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也可按分类浏览自己感兴趣的资源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380" y="1793875"/>
            <a:ext cx="2658745" cy="47301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8920" y="1793875"/>
            <a:ext cx="2741295" cy="4877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9085" y="1810385"/>
            <a:ext cx="2793365" cy="4970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14" name="墨迹 13"/>
              <p14:cNvContentPartPr/>
              <p14:nvPr/>
            </p14:nvContentPartPr>
            <p14:xfrm>
              <a:off x="806450" y="2019300"/>
              <a:ext cx="1974850" cy="2730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5"/>
            </p:blipFill>
            <p:spPr>
              <a:xfrm>
                <a:off x="806450" y="2019300"/>
                <a:ext cx="1974850" cy="273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5" name="墨迹 14"/>
              <p14:cNvContentPartPr/>
              <p14:nvPr/>
            </p14:nvContentPartPr>
            <p14:xfrm>
              <a:off x="869950" y="2762250"/>
              <a:ext cx="2419350" cy="635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7"/>
            </p:blipFill>
            <p:spPr>
              <a:xfrm>
                <a:off x="869950" y="2762250"/>
                <a:ext cx="24193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6" name="墨迹 15"/>
              <p14:cNvContentPartPr/>
              <p14:nvPr/>
            </p14:nvContentPartPr>
            <p14:xfrm>
              <a:off x="5162550" y="2368550"/>
              <a:ext cx="450850" cy="4635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9"/>
            </p:blipFill>
            <p:spPr>
              <a:xfrm>
                <a:off x="5162550" y="2368550"/>
                <a:ext cx="450850" cy="463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7" name="墨迹 16"/>
              <p14:cNvContentPartPr/>
              <p14:nvPr/>
            </p14:nvContentPartPr>
            <p14:xfrm>
              <a:off x="6083300" y="4686300"/>
              <a:ext cx="812800" cy="28575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1"/>
            </p:blipFill>
            <p:spPr>
              <a:xfrm>
                <a:off x="6083300" y="4686300"/>
                <a:ext cx="812800" cy="285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18" name="墨迹 17"/>
              <p14:cNvContentPartPr/>
              <p14:nvPr/>
            </p14:nvContentPartPr>
            <p14:xfrm>
              <a:off x="10318750" y="5054600"/>
              <a:ext cx="336550" cy="190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3"/>
            </p:blipFill>
            <p:spPr>
              <a:xfrm>
                <a:off x="10318750" y="5054600"/>
                <a:ext cx="336550" cy="19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19" name="墨迹 18"/>
              <p14:cNvContentPartPr/>
              <p14:nvPr/>
            </p14:nvContentPartPr>
            <p14:xfrm>
              <a:off x="9048750" y="6464300"/>
              <a:ext cx="641350" cy="28575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5"/>
            </p:blipFill>
            <p:spPr>
              <a:xfrm>
                <a:off x="9048750" y="6464300"/>
                <a:ext cx="641350" cy="285750"/>
              </a:xfrm>
              <a:prstGeom prst="rect"/>
            </p:spPr>
          </p:pic>
        </mc:Fallback>
      </mc:AlternateContent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1371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2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4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5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6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8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9"/>
            </p:custDataLst>
          </p:nvPr>
        </p:nvSpPr>
        <p:spPr bwMode="auto">
          <a:xfrm>
            <a:off x="292100" y="0"/>
            <a:ext cx="358267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相册备份</a:t>
            </a:r>
            <a:endParaRPr kumimoji="0" lang="zh-CN" altLang="en-US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0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相册自动备份可免去手动上传的麻烦。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点击我的，找到相册备份，按需选择。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备份照片可在首页相册中查找。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" y="2022475"/>
            <a:ext cx="2472055" cy="43986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2745" y="1973580"/>
            <a:ext cx="2527300" cy="44964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01995" y="1973580"/>
            <a:ext cx="2544445" cy="4526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90000" y="1973580"/>
            <a:ext cx="2589530" cy="4607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11" name="墨迹 10"/>
              <p14:cNvContentPartPr/>
              <p14:nvPr/>
            </p14:nvContentPartPr>
            <p14:xfrm>
              <a:off x="222250" y="3733800"/>
              <a:ext cx="685800" cy="5334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6"/>
            </p:blipFill>
            <p:spPr>
              <a:xfrm>
                <a:off x="222250" y="3733800"/>
                <a:ext cx="685800" cy="53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12" name="墨迹 11"/>
              <p14:cNvContentPartPr/>
              <p14:nvPr/>
            </p14:nvContentPartPr>
            <p14:xfrm>
              <a:off x="2914650" y="2463800"/>
              <a:ext cx="2520950" cy="4254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8"/>
            </p:blipFill>
            <p:spPr>
              <a:xfrm>
                <a:off x="2914650" y="2463800"/>
                <a:ext cx="2520950" cy="425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14" name="墨迹 13"/>
              <p14:cNvContentPartPr/>
              <p14:nvPr/>
            </p14:nvContentPartPr>
            <p14:xfrm>
              <a:off x="5791200" y="6115050"/>
              <a:ext cx="469900" cy="43180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0"/>
            </p:blipFill>
            <p:spPr>
              <a:xfrm>
                <a:off x="5791200" y="6115050"/>
                <a:ext cx="469900" cy="431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1" p14:bwMode="auto">
            <p14:nvContentPartPr>
              <p14:cNvPr id="15" name="墨迹 14"/>
              <p14:cNvContentPartPr/>
              <p14:nvPr/>
            </p14:nvContentPartPr>
            <p14:xfrm>
              <a:off x="5943600" y="2889250"/>
              <a:ext cx="546100" cy="84455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2"/>
            </p:blipFill>
            <p:spPr>
              <a:xfrm>
                <a:off x="5943600" y="2889250"/>
                <a:ext cx="546100" cy="84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3" p14:bwMode="auto">
            <p14:nvContentPartPr>
              <p14:cNvPr id="16" name="墨迹 15"/>
              <p14:cNvContentPartPr/>
              <p14:nvPr/>
            </p14:nvContentPartPr>
            <p14:xfrm>
              <a:off x="8985250" y="3022600"/>
              <a:ext cx="717550" cy="2794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4"/>
            </p:blipFill>
            <p:spPr>
              <a:xfrm>
                <a:off x="8985250" y="3022600"/>
                <a:ext cx="717550" cy="27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5" p14:bwMode="auto">
            <p14:nvContentPartPr>
              <p14:cNvPr id="17" name="墨迹 16"/>
              <p14:cNvContentPartPr/>
              <p14:nvPr/>
            </p14:nvContentPartPr>
            <p14:xfrm>
              <a:off x="9004300" y="4165600"/>
              <a:ext cx="685800" cy="2667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6"/>
            </p:blipFill>
            <p:spPr>
              <a:xfrm>
                <a:off x="9004300" y="4165600"/>
                <a:ext cx="685800" cy="266700"/>
              </a:xfrm>
              <a:prstGeom prst="rect"/>
            </p:spPr>
          </p:pic>
        </mc:Fallback>
      </mc:AlternateContent>
    </p:spTree>
    <p:custDataLst>
      <p:tags r:id="rId2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556658" y="2069733"/>
            <a:ext cx="7078685" cy="1194191"/>
          </a:xfrm>
        </p:spPr>
        <p:txBody>
          <a:bodyPr>
            <a:noAutofit/>
          </a:bodyPr>
          <a:lstStyle/>
          <a:p>
            <a:r>
              <a:rPr lang="zh-CN" altLang="en-US" sz="4000" dirty="0"/>
              <a:t>谢谢大家！</a:t>
            </a:r>
            <a:endParaRPr lang="zh-CN" altLang="en-US" sz="4000" dirty="0"/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447438" y="4424676"/>
            <a:ext cx="7078685" cy="950984"/>
          </a:xfrm>
        </p:spPr>
        <p:txBody>
          <a:bodyPr/>
          <a:lstStyle/>
          <a:p>
            <a:r>
              <a:rPr lang="zh-CN" altLang="en-US">
                <a:latin typeface="仿宋" panose="02010609060101010101" charset="-122"/>
                <a:ea typeface="仿宋" panose="02010609060101010101" charset="-122"/>
              </a:rPr>
              <a:t>主讲人：姜蕴</a:t>
            </a:r>
            <a:endParaRPr lang="zh-CN" altLang="en-US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  <p:custDataLst>
              <p:tags r:id="rId3"/>
            </p:custDataLst>
          </p:nvPr>
        </p:nvSpPr>
        <p:spPr>
          <a:xfrm>
            <a:off x="0" y="1878013"/>
            <a:ext cx="1600200" cy="635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altLang="zh-CN">
                <a:solidFill>
                  <a:schemeClr val="bg1"/>
                </a:solidFill>
              </a:rPr>
              <a:t>2020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副标题 7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2673985" y="3625215"/>
            <a:ext cx="7078980" cy="579120"/>
          </a:xfrm>
          <a:prstGeom prst="rect">
            <a:avLst/>
          </a:prstGeom>
        </p:spPr>
        <p:txBody>
          <a:bodyPr vert="horz" lIns="101600" tIns="38100" rIns="76200" bIns="381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国家图书馆</a:t>
            </a:r>
            <a:r>
              <a:rPr lang="en-US" altLang="zh-CN"/>
              <a:t>“</a:t>
            </a:r>
            <a:r>
              <a:rPr lang="zh-CN" altLang="en-US"/>
              <a:t>关爱夕阳</a:t>
            </a:r>
            <a:r>
              <a:rPr lang="en-US" altLang="zh-CN"/>
              <a:t>”</a:t>
            </a:r>
            <a:r>
              <a:rPr lang="zh-CN" altLang="en-US"/>
              <a:t>老年课堂读者培训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066415" y="4363720"/>
            <a:ext cx="3046730" cy="508000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资源转载保存与分享</a:t>
            </a:r>
            <a:endParaRPr lang="zh-CN" altLang="en-US" sz="20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3066368" y="3223895"/>
            <a:ext cx="2439106" cy="381000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 lnSpcReduction="20000"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查找添加好友</a:t>
            </a:r>
            <a:endParaRPr lang="zh-CN" altLang="en-US" sz="20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066415" y="2007870"/>
            <a:ext cx="2729865" cy="381000"/>
          </a:xfrm>
          <a:prstGeom prst="rect">
            <a:avLst/>
          </a:prstGeom>
          <a:noFill/>
        </p:spPr>
        <p:txBody>
          <a:bodyPr wrap="square" lIns="90000" tIns="46800" rIns="90000" bIns="0" anchor="b" anchorCtr="0"/>
          <a:lstStyle/>
          <a:p>
            <a:pPr algn="l">
              <a:lnSpc>
                <a:spcPct val="120000"/>
              </a:lnSpc>
            </a:pPr>
            <a:r>
              <a:rPr lang="zh-CN" altLang="en-US" sz="20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本地资源上传与下载</a:t>
            </a:r>
            <a:endParaRPr lang="zh-CN" altLang="en-US" sz="20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3066368" y="847090"/>
            <a:ext cx="2439106" cy="381000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 lnSpcReduction="20000"/>
          </a:bodyPr>
          <a:lstStyle/>
          <a:p>
            <a:pPr algn="l">
              <a:lnSpc>
                <a:spcPct val="120000"/>
              </a:lnSpc>
            </a:pPr>
            <a:r>
              <a:rPr lang="zh-CN" altLang="en-US" sz="20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软件下载与注册</a:t>
            </a:r>
            <a:endParaRPr lang="zh-CN" altLang="en-US" sz="20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 bwMode="auto">
          <a:xfrm>
            <a:off x="2605405" y="-8890"/>
            <a:ext cx="71755" cy="6858000"/>
          </a:xfrm>
          <a:prstGeom prst="rect">
            <a:avLst/>
          </a:prstGeom>
          <a:solidFill>
            <a:schemeClr val="accent1"/>
          </a:solidFill>
          <a:ln w="19050">
            <a:noFill/>
            <a:round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>
            <p:custDataLst>
              <p:tags r:id="rId6"/>
            </p:custDataLst>
          </p:nvPr>
        </p:nvSpPr>
        <p:spPr bwMode="auto">
          <a:xfrm>
            <a:off x="2323465" y="720090"/>
            <a:ext cx="635000" cy="635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altLang="zh-CN" sz="1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7"/>
            </p:custDataLst>
          </p:nvPr>
        </p:nvSpPr>
        <p:spPr bwMode="auto">
          <a:xfrm>
            <a:off x="2324100" y="1880870"/>
            <a:ext cx="635000" cy="635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sz="1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椭圆 31"/>
          <p:cNvSpPr/>
          <p:nvPr>
            <p:custDataLst>
              <p:tags r:id="rId8"/>
            </p:custDataLst>
          </p:nvPr>
        </p:nvSpPr>
        <p:spPr bwMode="auto">
          <a:xfrm>
            <a:off x="2324100" y="3096895"/>
            <a:ext cx="635000" cy="635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sz="1600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>
            <p:custDataLst>
              <p:tags r:id="rId9"/>
            </p:custDataLst>
          </p:nvPr>
        </p:nvSpPr>
        <p:spPr bwMode="auto">
          <a:xfrm>
            <a:off x="2323465" y="4363720"/>
            <a:ext cx="635000" cy="635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600" b="1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n-US" altLang="zh-CN" sz="1600" b="1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TextBox 9"/>
          <p:cNvSpPr txBox="1"/>
          <p:nvPr>
            <p:custDataLst>
              <p:tags r:id="rId10"/>
            </p:custDataLst>
          </p:nvPr>
        </p:nvSpPr>
        <p:spPr>
          <a:xfrm>
            <a:off x="1390650" y="2316685"/>
            <a:ext cx="459740" cy="1318260"/>
          </a:xfrm>
          <a:prstGeom prst="rect">
            <a:avLst/>
          </a:prstGeom>
          <a:noFill/>
          <a:ln>
            <a:noFill/>
          </a:ln>
        </p:spPr>
        <p:txBody>
          <a:bodyPr vert="eaVert" wrap="square">
            <a:normAutofit fontScale="92500"/>
          </a:bodyPr>
          <a:lstStyle/>
          <a:p>
            <a:pPr algn="ctr"/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等线 Light" panose="02010600030101010101" charset="-122"/>
                <a:sym typeface="Arial" panose="020B0604020202020204" pitchFamily="34" charset="0"/>
              </a:rPr>
              <a:t>CONTENTS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等线 Light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45" name="文本框 99"/>
          <p:cNvSpPr txBox="1"/>
          <p:nvPr>
            <p:custDataLst>
              <p:tags r:id="rId11"/>
            </p:custDataLst>
          </p:nvPr>
        </p:nvSpPr>
        <p:spPr>
          <a:xfrm>
            <a:off x="589915" y="900000"/>
            <a:ext cx="921385" cy="284924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normAutofit lnSpcReduction="10000"/>
          </a:bodyPr>
          <a:lstStyle/>
          <a:p>
            <a:pPr algn="ctr"/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微软雅黑" panose="020B0503020204020204" charset="-122"/>
                <a:sym typeface="Arial" panose="020B0604020202020204" pitchFamily="34" charset="0"/>
              </a:rPr>
              <a:t>目 录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旗黑-85S" panose="00020600040101010101" pitchFamily="18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椭圆 1"/>
          <p:cNvSpPr/>
          <p:nvPr>
            <p:custDataLst>
              <p:tags r:id="rId12"/>
            </p:custDataLst>
          </p:nvPr>
        </p:nvSpPr>
        <p:spPr bwMode="auto">
          <a:xfrm>
            <a:off x="2323465" y="5480050"/>
            <a:ext cx="635000" cy="635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rmAutofit/>
          </a:bodyPr>
          <a:p>
            <a:pPr algn="ctr">
              <a:lnSpc>
                <a:spcPct val="130000"/>
              </a:lnSpc>
            </a:pPr>
            <a:r>
              <a:rPr lang="en-US" altLang="zh-CN" sz="1600" b="1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05</a:t>
            </a:r>
            <a:endParaRPr lang="en-US" altLang="zh-CN" sz="1600" b="1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>
            <p:custDataLst>
              <p:tags r:id="rId13"/>
            </p:custDataLst>
          </p:nvPr>
        </p:nvSpPr>
        <p:spPr>
          <a:xfrm>
            <a:off x="3120343" y="5607050"/>
            <a:ext cx="2439106" cy="381000"/>
          </a:xfrm>
          <a:prstGeom prst="rect">
            <a:avLst/>
          </a:prstGeom>
          <a:noFill/>
        </p:spPr>
        <p:txBody>
          <a:bodyPr wrap="square" lIns="90000" tIns="46800" rIns="90000" bIns="0" anchor="b" anchorCtr="0">
            <a:normAutofit lnSpcReduction="20000"/>
          </a:bodyPr>
          <a:p>
            <a:pPr algn="l">
              <a:lnSpc>
                <a:spcPct val="120000"/>
              </a:lnSpc>
            </a:pPr>
            <a:r>
              <a:rPr lang="zh-CN" altLang="en-US" sz="2000" b="1" spc="20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Arial" panose="020B0604020202020204" pitchFamily="34" charset="0"/>
              </a:rPr>
              <a:t>更多功能</a:t>
            </a:r>
            <a:endParaRPr lang="zh-CN" altLang="en-US" sz="2000" b="1" spc="200">
              <a:solidFill>
                <a:schemeClr val="tx1">
                  <a:lumMod val="85000"/>
                  <a:lumOff val="1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cs typeface="+mj-cs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0900" y="981710"/>
            <a:ext cx="4201795" cy="420179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9910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2425" y="2038350"/>
            <a:ext cx="2476500" cy="4405630"/>
          </a:xfrm>
          <a:prstGeom prst="rect">
            <a:avLst/>
          </a:prstGeom>
        </p:spPr>
      </p:pic>
      <p:sp>
        <p:nvSpPr>
          <p:cNvPr id="6" name="Rectangle 1"/>
          <p:cNvSpPr/>
          <p:nvPr>
            <p:custDataLst>
              <p:tags r:id="rId11"/>
            </p:custDataLst>
          </p:nvPr>
        </p:nvSpPr>
        <p:spPr bwMode="auto">
          <a:xfrm>
            <a:off x="1473835" y="535305"/>
            <a:ext cx="2229485" cy="78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软件下载</a:t>
            </a:r>
            <a:endParaRPr kumimoji="0" lang="zh-CN" altLang="en-US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2"/>
            </p:custDataLst>
          </p:nvPr>
        </p:nvSpPr>
        <p:spPr bwMode="auto">
          <a:xfrm>
            <a:off x="4355465" y="361950"/>
            <a:ext cx="5374005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normAutofit/>
          </a:bodyPr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打开手机应用商店或者苹果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app store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搜索栏输入关键字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“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百度网盘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“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，点击搜索。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下载（打开）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APP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5365" y="2038350"/>
            <a:ext cx="2541270" cy="45212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42655" y="2104390"/>
            <a:ext cx="2503805" cy="44551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16" name="墨迹 15"/>
              <p14:cNvContentPartPr/>
              <p14:nvPr/>
            </p14:nvContentPartPr>
            <p14:xfrm>
              <a:off x="1739900" y="2514600"/>
              <a:ext cx="2190750" cy="6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6"/>
            </p:blipFill>
            <p:spPr>
              <a:xfrm>
                <a:off x="1739900" y="2514600"/>
                <a:ext cx="2190750" cy="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17" name="墨迹 16"/>
              <p14:cNvContentPartPr/>
              <p14:nvPr/>
            </p14:nvContentPartPr>
            <p14:xfrm>
              <a:off x="4889500" y="2197100"/>
              <a:ext cx="1085850" cy="40640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8"/>
            </p:blipFill>
            <p:spPr>
              <a:xfrm>
                <a:off x="4889500" y="2197100"/>
                <a:ext cx="1085850" cy="406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18" name="墨迹 17"/>
              <p14:cNvContentPartPr/>
              <p14:nvPr/>
            </p14:nvContentPartPr>
            <p14:xfrm>
              <a:off x="9359900" y="3022600"/>
              <a:ext cx="869950" cy="43180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0"/>
            </p:blipFill>
            <p:spPr>
              <a:xfrm>
                <a:off x="9359900" y="3022600"/>
                <a:ext cx="869950" cy="431800"/>
              </a:xfrm>
              <a:prstGeom prst="rect"/>
            </p:spPr>
          </p:pic>
        </mc:Fallback>
      </mc:AlternateContent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0385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1521460" y="139700"/>
            <a:ext cx="276352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注册（登录）</a:t>
            </a:r>
            <a:endParaRPr kumimoji="0" lang="zh-CN" altLang="en-US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204335" y="271145"/>
            <a:ext cx="7880985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打开软件，同意条款。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百度网盘提供多种登录方式，按自身意愿选择。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通过百度账号或微信快捷登录，或直接手机号注册，输入手机号和验证码。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1915" y="1969770"/>
            <a:ext cx="2601595" cy="4627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04105" y="1969770"/>
            <a:ext cx="2568575" cy="4570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7225" y="1966595"/>
            <a:ext cx="2651760" cy="47186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12" name="墨迹 11"/>
              <p14:cNvContentPartPr/>
              <p14:nvPr/>
            </p14:nvContentPartPr>
            <p14:xfrm>
              <a:off x="2635250" y="4051300"/>
              <a:ext cx="1028700" cy="5143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6"/>
            </p:blipFill>
            <p:spPr>
              <a:xfrm>
                <a:off x="2635250" y="4051300"/>
                <a:ext cx="1028700" cy="514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13" name="墨迹 12"/>
              <p14:cNvContentPartPr/>
              <p14:nvPr/>
            </p14:nvContentPartPr>
            <p14:xfrm>
              <a:off x="5715000" y="5918200"/>
              <a:ext cx="1041400" cy="2730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8"/>
            </p:blipFill>
            <p:spPr>
              <a:xfrm>
                <a:off x="5715000" y="5918200"/>
                <a:ext cx="1041400" cy="273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9" p14:bwMode="auto">
            <p14:nvContentPartPr>
              <p14:cNvPr id="14" name="墨迹 13"/>
              <p14:cNvContentPartPr/>
              <p14:nvPr/>
            </p14:nvContentPartPr>
            <p14:xfrm>
              <a:off x="8997950" y="3867150"/>
              <a:ext cx="1250950" cy="4000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0"/>
            </p:blipFill>
            <p:spPr>
              <a:xfrm>
                <a:off x="8997950" y="3867150"/>
                <a:ext cx="1250950" cy="4000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1" p14:bwMode="auto">
            <p14:nvContentPartPr>
              <p14:cNvPr id="15" name="墨迹 14"/>
              <p14:cNvContentPartPr/>
              <p14:nvPr/>
            </p14:nvContentPartPr>
            <p14:xfrm>
              <a:off x="9156700" y="4483100"/>
              <a:ext cx="1117600" cy="29845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2"/>
            </p:blipFill>
            <p:spPr>
              <a:xfrm>
                <a:off x="9156700" y="4483100"/>
                <a:ext cx="1117600" cy="298450"/>
              </a:xfrm>
              <a:prstGeom prst="rect"/>
            </p:spPr>
          </p:pic>
        </mc:Fallback>
      </mc:AlternateContent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>
            <p:custDataLst>
              <p:tags r:id="rId1"/>
            </p:custDataLst>
          </p:nvPr>
        </p:nvSpPr>
        <p:spPr>
          <a:xfrm>
            <a:off x="1788795" y="4375785"/>
            <a:ext cx="3592195" cy="729615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200" b="1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发现：</a:t>
            </a:r>
            <a:r>
              <a:rPr lang="zh-CN" altLang="en-US" sz="24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网络资源搜索。</a:t>
            </a:r>
            <a:endParaRPr lang="zh-CN" altLang="en-US" sz="24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1788795" y="3039745"/>
            <a:ext cx="5664200" cy="729615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200" b="1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消息：</a:t>
            </a:r>
            <a:r>
              <a:rPr lang="zh-CN" altLang="en-US" sz="2400" u="sng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好友添加和文件互传。</a:t>
            </a:r>
            <a:endParaRPr lang="zh-CN" altLang="en-US" sz="2400" u="sng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1788795" y="1819910"/>
            <a:ext cx="6235700" cy="729615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200" b="1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文件：</a:t>
            </a:r>
            <a:r>
              <a:rPr lang="zh-CN" altLang="en-US" sz="2400" u="sng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资源的保存、分类、上传及下载。</a:t>
            </a:r>
            <a:endParaRPr lang="zh-CN" altLang="en-US" sz="2400" u="sng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>
            <p:custDataLst>
              <p:tags r:id="rId4"/>
            </p:custDataLst>
          </p:nvPr>
        </p:nvSpPr>
        <p:spPr>
          <a:xfrm>
            <a:off x="1786890" y="379095"/>
            <a:ext cx="6151880" cy="729615"/>
          </a:xfrm>
          <a:prstGeom prst="rect">
            <a:avLst/>
          </a:prstGeom>
        </p:spPr>
        <p:txBody>
          <a:bodyPr vert="horz" wrap="square" lIns="90000" tIns="0" rIns="90000" bIns="46800" anchor="t" anchorCtr="0"/>
          <a:lstStyle/>
          <a:p>
            <a:pPr algn="l">
              <a:lnSpc>
                <a:spcPct val="120000"/>
              </a:lnSpc>
            </a:pPr>
            <a:r>
              <a:rPr lang="zh-CN" altLang="en-US" sz="3200" b="1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首页：</a:t>
            </a:r>
            <a:r>
              <a:rPr lang="zh-CN" altLang="en-US" sz="2400" spc="150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列出常用和推荐服务，显示最近打开和收藏的资源。</a:t>
            </a:r>
            <a:endParaRPr lang="zh-CN" altLang="en-US" sz="2400" spc="150" dirty="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矩形 28"/>
          <p:cNvSpPr/>
          <p:nvPr>
            <p:custDataLst>
              <p:tags r:id="rId5"/>
            </p:custDataLst>
          </p:nvPr>
        </p:nvSpPr>
        <p:spPr bwMode="auto">
          <a:xfrm>
            <a:off x="1327150" y="-24130"/>
            <a:ext cx="71755" cy="6858000"/>
          </a:xfrm>
          <a:prstGeom prst="rect">
            <a:avLst/>
          </a:prstGeom>
          <a:solidFill>
            <a:schemeClr val="accent1"/>
          </a:solidFill>
          <a:ln w="19050">
            <a:noFill/>
            <a:round/>
          </a:ln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>
            <p:custDataLst>
              <p:tags r:id="rId6"/>
            </p:custDataLst>
          </p:nvPr>
        </p:nvSpPr>
        <p:spPr bwMode="auto">
          <a:xfrm>
            <a:off x="1042035" y="379095"/>
            <a:ext cx="635000" cy="635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endParaRPr lang="en-US" altLang="zh-CN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1" name="椭圆 30"/>
          <p:cNvSpPr/>
          <p:nvPr>
            <p:custDataLst>
              <p:tags r:id="rId7"/>
            </p:custDataLst>
          </p:nvPr>
        </p:nvSpPr>
        <p:spPr bwMode="auto">
          <a:xfrm>
            <a:off x="1045210" y="1819910"/>
            <a:ext cx="635000" cy="635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endParaRPr lang="en-US" altLang="zh-CN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2" name="椭圆 31"/>
          <p:cNvSpPr/>
          <p:nvPr>
            <p:custDataLst>
              <p:tags r:id="rId8"/>
            </p:custDataLst>
          </p:nvPr>
        </p:nvSpPr>
        <p:spPr bwMode="auto">
          <a:xfrm>
            <a:off x="1045210" y="3111500"/>
            <a:ext cx="635000" cy="635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 dirty="0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endParaRPr lang="en-US" altLang="zh-CN" b="1" dirty="0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>
            <p:custDataLst>
              <p:tags r:id="rId9"/>
            </p:custDataLst>
          </p:nvPr>
        </p:nvSpPr>
        <p:spPr bwMode="auto">
          <a:xfrm>
            <a:off x="1045845" y="4375785"/>
            <a:ext cx="635000" cy="68262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endParaRPr lang="en-US" altLang="zh-CN" b="1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文本框 99"/>
          <p:cNvSpPr txBox="1"/>
          <p:nvPr>
            <p:custDataLst>
              <p:tags r:id="rId10"/>
            </p:custDataLst>
          </p:nvPr>
        </p:nvSpPr>
        <p:spPr>
          <a:xfrm>
            <a:off x="-102235" y="553085"/>
            <a:ext cx="921385" cy="575183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normAutofit fontScale="60000"/>
          </a:bodyPr>
          <a:lstStyle/>
          <a:p>
            <a:pPr algn="ctr"/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微软雅黑" panose="020B0503020204020204" charset="-122"/>
                <a:sym typeface="Arial" panose="020B0604020202020204" pitchFamily="34" charset="0"/>
              </a:rPr>
              <a:t>软件界面主要功能区介绍</a:t>
            </a:r>
            <a:r>
              <a:rPr lang="en-US" altLang="zh-CN" sz="4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微软雅黑" panose="020B0503020204020204" charset="-122"/>
                <a:sym typeface="Arial" panose="020B0604020202020204" pitchFamily="34" charset="0"/>
              </a:rPr>
              <a:t>·</a:t>
            </a:r>
            <a:r>
              <a:rPr lang="zh-CN" altLang="en-US" sz="4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微软雅黑" panose="020B0503020204020204" charset="-122"/>
                <a:sym typeface="Arial" panose="020B0604020202020204" pitchFamily="34" charset="0"/>
              </a:rPr>
              <a:t>附视频</a:t>
            </a:r>
            <a:endParaRPr lang="zh-CN" altLang="en-US" sz="4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汉仪旗黑-85S" panose="00020600040101010101" pitchFamily="18" charset="-122"/>
              <a:cs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椭圆 2"/>
          <p:cNvSpPr/>
          <p:nvPr>
            <p:custDataLst>
              <p:tags r:id="rId11"/>
            </p:custDataLst>
          </p:nvPr>
        </p:nvSpPr>
        <p:spPr bwMode="auto">
          <a:xfrm>
            <a:off x="1045845" y="5690235"/>
            <a:ext cx="635000" cy="635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  <a:round/>
          </a:ln>
        </p:spPr>
        <p:txBody>
          <a:bodyPr rot="0" spcFirstLastPara="0" vert="horz" wrap="square" lIns="91440" tIns="46800" rIns="91440" bIns="46800" anchor="ctr" anchorCtr="1" forceAA="0" compatLnSpc="1"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b="1">
                <a:solidFill>
                  <a:schemeClr val="dk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05</a:t>
            </a:r>
            <a:endParaRPr lang="en-US" altLang="zh-CN" b="1">
              <a:solidFill>
                <a:schemeClr val="dk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12"/>
            </p:custDataLst>
          </p:nvPr>
        </p:nvSpPr>
        <p:spPr>
          <a:xfrm>
            <a:off x="1786890" y="5642610"/>
            <a:ext cx="5497830" cy="729615"/>
          </a:xfrm>
          <a:prstGeom prst="rect">
            <a:avLst/>
          </a:prstGeom>
        </p:spPr>
        <p:txBody>
          <a:bodyPr vert="horz" wrap="square" lIns="90000" tIns="0" rIns="90000" bIns="46800" anchor="t" anchorCtr="0">
            <a:normAutofit/>
          </a:bodyPr>
          <a:p>
            <a:pPr algn="l">
              <a:lnSpc>
                <a:spcPct val="120000"/>
              </a:lnSpc>
            </a:pPr>
            <a:r>
              <a:rPr lang="zh-CN" altLang="en-US" sz="3200" b="1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我的：</a:t>
            </a:r>
            <a:r>
              <a:rPr lang="zh-CN" altLang="en-US" sz="2400" spc="15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有关用户的部分功能。</a:t>
            </a:r>
            <a:endParaRPr lang="zh-CN" altLang="en-US" sz="2400" spc="150">
              <a:solidFill>
                <a:schemeClr val="tx1">
                  <a:lumMod val="65000"/>
                  <a:lumOff val="35000"/>
                </a:schemeClr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06410" y="175895"/>
            <a:ext cx="3557270" cy="5852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4" p14:bwMode="auto">
            <p14:nvContentPartPr>
              <p14:cNvPr id="10" name="墨迹 9"/>
              <p14:cNvContentPartPr/>
              <p14:nvPr/>
            </p14:nvContentPartPr>
            <p14:xfrm>
              <a:off x="8191500" y="5568950"/>
              <a:ext cx="546100" cy="4826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5"/>
            </p:blipFill>
            <p:spPr>
              <a:xfrm>
                <a:off x="8191500" y="5568950"/>
                <a:ext cx="546100" cy="482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2" name="墨迹 11"/>
              <p14:cNvContentPartPr/>
              <p14:nvPr/>
            </p14:nvContentPartPr>
            <p14:xfrm>
              <a:off x="8870950" y="5568950"/>
              <a:ext cx="546100" cy="50165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7"/>
            </p:blipFill>
            <p:spPr>
              <a:xfrm>
                <a:off x="8870950" y="5568950"/>
                <a:ext cx="546100" cy="501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4" name="墨迹 13"/>
              <p14:cNvContentPartPr/>
              <p14:nvPr/>
            </p14:nvContentPartPr>
            <p14:xfrm>
              <a:off x="9582150" y="5581650"/>
              <a:ext cx="609600" cy="4889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9"/>
            </p:blipFill>
            <p:spPr>
              <a:xfrm>
                <a:off x="9582150" y="5581650"/>
                <a:ext cx="609600" cy="488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6" name="墨迹 15"/>
              <p14:cNvContentPartPr/>
              <p14:nvPr/>
            </p14:nvContentPartPr>
            <p14:xfrm>
              <a:off x="10318750" y="5594350"/>
              <a:ext cx="552450" cy="48260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1"/>
            </p:blipFill>
            <p:spPr>
              <a:xfrm>
                <a:off x="10318750" y="5594350"/>
                <a:ext cx="552450" cy="482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18" name="墨迹 17"/>
              <p14:cNvContentPartPr/>
              <p14:nvPr/>
            </p14:nvContentPartPr>
            <p14:xfrm>
              <a:off x="11029950" y="5562600"/>
              <a:ext cx="558800" cy="55245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3"/>
            </p:blipFill>
            <p:spPr>
              <a:xfrm>
                <a:off x="11029950" y="5562600"/>
                <a:ext cx="558800" cy="552450"/>
              </a:xfrm>
              <a:prstGeom prst="rect"/>
            </p:spPr>
          </p:pic>
        </mc:Fallback>
      </mc:AlternateContent>
    </p:spTree>
    <p:custDataLst>
      <p:tags r:id="rId2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556658" y="2451368"/>
            <a:ext cx="7078685" cy="1194191"/>
          </a:xfrm>
        </p:spPr>
        <p:txBody>
          <a:bodyPr>
            <a:noAutofit/>
          </a:bodyPr>
          <a:lstStyle/>
          <a:p>
            <a:r>
              <a:rPr lang="zh-CN" altLang="en-US" sz="4000" dirty="0"/>
              <a:t>本地资源上传与下载</a:t>
            </a:r>
            <a:endParaRPr lang="zh-CN" altLang="en-US" sz="400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  <p:custDataLst>
              <p:tags r:id="rId2"/>
            </p:custDataLst>
          </p:nvPr>
        </p:nvSpPr>
        <p:spPr>
          <a:xfrm>
            <a:off x="0" y="1878013"/>
            <a:ext cx="1600200" cy="635000"/>
          </a:xfrm>
        </p:spPr>
        <p:txBody>
          <a:bodyPr>
            <a:normAutofit/>
          </a:bodyPr>
          <a:lstStyle/>
          <a:p>
            <a:pPr marL="0">
              <a:buNone/>
            </a:pPr>
            <a:r>
              <a:rPr lang="en-US" altLang="zh-CN">
                <a:solidFill>
                  <a:schemeClr val="bg1"/>
                </a:solidFill>
              </a:rPr>
              <a:t>2020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副标题 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719705" y="3970020"/>
            <a:ext cx="7078980" cy="579120"/>
          </a:xfrm>
          <a:prstGeom prst="rect">
            <a:avLst/>
          </a:prstGeom>
        </p:spPr>
        <p:txBody>
          <a:bodyPr vert="horz" lIns="101600" tIns="38100" rIns="76200" bIns="38100" rtlCol="0">
            <a:normAutofit/>
          </a:bodyPr>
          <a:lstStyle>
            <a:lvl1pPr mar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sz="20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8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ym typeface="+mn-ea"/>
              </a:rPr>
              <a:t>手机上的东西太多了，内存不够了怎么办？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9910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840740" y="139700"/>
            <a:ext cx="276352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9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资源上传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1—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新建文件夹</a:t>
            </a:r>
            <a:endParaRPr kumimoji="0" lang="zh-CN" altLang="en-US" sz="28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204335" y="271145"/>
            <a:ext cx="7880985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点击界面下方功能栏中的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“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文件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”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点击右上角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+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号，选择新建文件夹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给新建的文件夹取名，点击确定。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100" y="1816735"/>
            <a:ext cx="2696210" cy="47961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14040" y="1816735"/>
            <a:ext cx="2788920" cy="49631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85205" y="1816735"/>
            <a:ext cx="2692400" cy="4789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05265" y="1816735"/>
            <a:ext cx="2691130" cy="47891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6" p14:bwMode="auto">
            <p14:nvContentPartPr>
              <p14:cNvPr id="17" name="墨迹 16"/>
              <p14:cNvContentPartPr/>
              <p14:nvPr/>
            </p14:nvContentPartPr>
            <p14:xfrm>
              <a:off x="857250" y="6223000"/>
              <a:ext cx="546100" cy="488950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7"/>
            </p:blipFill>
            <p:spPr>
              <a:xfrm>
                <a:off x="857250" y="6223000"/>
                <a:ext cx="546100" cy="488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8" p14:bwMode="auto">
            <p14:nvContentPartPr>
              <p14:cNvPr id="18" name="墨迹 17"/>
              <p14:cNvContentPartPr/>
              <p14:nvPr/>
            </p14:nvContentPartPr>
            <p14:xfrm>
              <a:off x="1606550" y="1885950"/>
              <a:ext cx="596900" cy="52070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9"/>
            </p:blipFill>
            <p:spPr>
              <a:xfrm>
                <a:off x="1606550" y="1885950"/>
                <a:ext cx="596900" cy="520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9" name="墨迹 18"/>
              <p14:cNvContentPartPr/>
              <p14:nvPr/>
            </p14:nvContentPartPr>
            <p14:xfrm>
              <a:off x="3175000" y="5257800"/>
              <a:ext cx="577850" cy="704850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1"/>
            </p:blipFill>
            <p:spPr>
              <a:xfrm>
                <a:off x="3175000" y="5257800"/>
                <a:ext cx="577850" cy="704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20" name="墨迹 19"/>
              <p14:cNvContentPartPr/>
              <p14:nvPr/>
            </p14:nvContentPartPr>
            <p14:xfrm>
              <a:off x="10737850" y="3543300"/>
              <a:ext cx="577850" cy="3746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3"/>
            </p:blipFill>
            <p:spPr>
              <a:xfrm>
                <a:off x="10737850" y="3543300"/>
                <a:ext cx="577850" cy="37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4" p14:bwMode="auto">
            <p14:nvContentPartPr>
              <p14:cNvPr id="21" name="墨迹 20"/>
              <p14:cNvContentPartPr/>
              <p14:nvPr/>
            </p14:nvContentPartPr>
            <p14:xfrm>
              <a:off x="6470650" y="3257550"/>
              <a:ext cx="876300" cy="1905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5"/>
            </p:blipFill>
            <p:spPr>
              <a:xfrm>
                <a:off x="6470650" y="3257550"/>
                <a:ext cx="876300" cy="19050"/>
              </a:xfrm>
              <a:prstGeom prst="rect"/>
            </p:spPr>
          </p:pic>
        </mc:Fallback>
      </mc:AlternateContent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549910" y="8890"/>
            <a:ext cx="11719560" cy="6858000"/>
          </a:xfrm>
          <a:prstGeom prst="rect">
            <a:avLst/>
          </a:prstGeom>
          <a:solidFill>
            <a:srgbClr val="BBE3DF">
              <a:alpha val="3098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7193915" y="3211830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/>
          <p:nvPr>
            <p:custDataLst>
              <p:tags r:id="rId3"/>
            </p:custDataLst>
          </p:nvPr>
        </p:nvSpPr>
        <p:spPr>
          <a:xfrm>
            <a:off x="7195185" y="6296025"/>
            <a:ext cx="4170045" cy="125095"/>
          </a:xfrm>
          <a:prstGeom prst="rect">
            <a:avLst/>
          </a:prstGeom>
          <a:solidFill>
            <a:srgbClr val="EBF7F6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33"/>
          <p:cNvSpPr/>
          <p:nvPr>
            <p:custDataLst>
              <p:tags r:id="rId4"/>
            </p:custDataLst>
          </p:nvPr>
        </p:nvSpPr>
        <p:spPr>
          <a:xfrm>
            <a:off x="-636" y="-307"/>
            <a:ext cx="681976" cy="6858000"/>
          </a:xfrm>
          <a:prstGeom prst="rect">
            <a:avLst/>
          </a:prstGeom>
          <a:solidFill>
            <a:srgbClr val="BBE3DF"/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Group 29"/>
          <p:cNvGrpSpPr/>
          <p:nvPr>
            <p:custDataLst>
              <p:tags r:id="rId5"/>
            </p:custDataLst>
          </p:nvPr>
        </p:nvGrpSpPr>
        <p:grpSpPr>
          <a:xfrm>
            <a:off x="234414" y="2905812"/>
            <a:ext cx="213146" cy="1046375"/>
            <a:chOff x="15428633" y="4561123"/>
            <a:chExt cx="388619" cy="1907805"/>
          </a:xfrm>
          <a:solidFill>
            <a:sysClr val="window" lastClr="FFFFFF"/>
          </a:solidFill>
        </p:grpSpPr>
        <p:sp>
          <p:nvSpPr>
            <p:cNvPr id="25" name="Freeform 85"/>
            <p:cNvSpPr>
              <a:spLocks noChangeArrowheads="1"/>
            </p:cNvSpPr>
            <p:nvPr userDrawn="1">
              <p:custDataLst>
                <p:tags r:id="rId6"/>
              </p:custDataLst>
            </p:nvPr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alpha val="70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6" name="Group 31"/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grpFill/>
          </p:grpSpPr>
          <p:sp>
            <p:nvSpPr>
              <p:cNvPr id="28" name="Freeform 5"/>
              <p:cNvSpPr/>
              <p:nvPr userDrawn="1">
                <p:custDataLst>
                  <p:tags r:id="rId7"/>
                </p:custDataLst>
              </p:nvPr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9" name="Freeform 6"/>
              <p:cNvSpPr/>
              <p:nvPr userDrawn="1">
                <p:custDataLst>
                  <p:tags r:id="rId8"/>
                </p:custDataLst>
              </p:nvPr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pPr>
                  <a:lnSpc>
                    <a:spcPct val="120000"/>
                  </a:lnSpc>
                </a:pPr>
                <a:endParaRPr lang="id-ID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7" name="Freeform 75"/>
            <p:cNvSpPr>
              <a:spLocks noChangeArrowheads="1"/>
            </p:cNvSpPr>
            <p:nvPr userDrawn="1">
              <p:custDataLst>
                <p:tags r:id="rId9"/>
              </p:custDataLst>
            </p:nvPr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grpFill/>
            <a:ln>
              <a:noFill/>
            </a:ln>
            <a:effectLst/>
          </p:spPr>
          <p:txBody>
            <a:bodyPr wrap="none" lIns="34290" tIns="17145" rIns="34290" bIns="17145" anchor="ctr"/>
            <a:p>
              <a:pPr>
                <a:lnSpc>
                  <a:spcPct val="120000"/>
                </a:lnSpc>
              </a:pPr>
              <a:endParaRPr lang="en-US" dirty="0">
                <a:solidFill>
                  <a:sysClr val="window" lastClr="FFFFFF">
                    <a:lumMod val="85000"/>
                  </a:sys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Rectangle 1"/>
          <p:cNvSpPr/>
          <p:nvPr>
            <p:custDataLst>
              <p:tags r:id="rId10"/>
            </p:custDataLst>
          </p:nvPr>
        </p:nvSpPr>
        <p:spPr bwMode="auto">
          <a:xfrm>
            <a:off x="840740" y="139700"/>
            <a:ext cx="2763520" cy="11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0" anchor="b" anchorCtr="0">
            <a:normAutofit fontScale="90000"/>
          </a:bodyPr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资源上传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2</a:t>
            </a:r>
            <a:r>
              <a:rPr kumimoji="0" lang="en-US" altLang="zh-CN" sz="36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—</a:t>
            </a:r>
            <a:endParaRPr kumimoji="0" lang="en-US" altLang="zh-CN" sz="36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30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  <a:sym typeface="Helvetica" panose="020B0604020202020204" pitchFamily="34" charset="0"/>
              </a:rPr>
              <a:t>上传照片</a:t>
            </a:r>
            <a:endParaRPr kumimoji="0" lang="zh-CN" altLang="en-US" sz="2800" b="1" i="0" u="none" strike="noStrike" kern="1200" cap="none" spc="300" normalizeH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0"/>
              <a:sym typeface="Helvetica" panose="020B0604020202020204" pitchFamily="34" charset="0"/>
            </a:endParaRPr>
          </a:p>
        </p:txBody>
      </p:sp>
      <p:sp>
        <p:nvSpPr>
          <p:cNvPr id="9" name="Rectangle 2"/>
          <p:cNvSpPr/>
          <p:nvPr>
            <p:custDataLst>
              <p:tags r:id="rId11"/>
            </p:custDataLst>
          </p:nvPr>
        </p:nvSpPr>
        <p:spPr bwMode="auto">
          <a:xfrm>
            <a:off x="4058920" y="271145"/>
            <a:ext cx="8026400" cy="1365250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/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1.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选择上传文件（若往已有文件的文件夹里上传文件点击右上方</a:t>
            </a: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”+“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即可。）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en-US" altLang="zh-CN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2.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选择上传照片。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  <a:p>
            <a:pPr lvl="0">
              <a:lnSpc>
                <a:spcPct val="130000"/>
              </a:lnSpc>
              <a:spcAft>
                <a:spcPts val="1000"/>
              </a:spcAft>
              <a:defRPr/>
            </a:pPr>
            <a:r>
              <a:rPr lang="en-US" altLang="zh-CN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3. 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选中自己要上传的照片，点击上传（可多选）</a:t>
            </a:r>
            <a:r>
              <a:rPr lang="zh-CN" altLang="en-US" sz="1600" b="1" spc="15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cs typeface="+mn-ea"/>
                <a:sym typeface="Helvetica" panose="020B0604020202020204" pitchFamily="34" charset="0"/>
              </a:rPr>
              <a:t>。</a:t>
            </a:r>
            <a:endParaRPr lang="zh-CN" altLang="en-US" sz="1600" b="1" spc="1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cs typeface="+mn-ea"/>
              <a:sym typeface="Helvetica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985" y="1800225"/>
            <a:ext cx="2638425" cy="46945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59430" y="1785620"/>
            <a:ext cx="2692400" cy="47904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11945" y="1800225"/>
            <a:ext cx="2694305" cy="47936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15" p14:bwMode="auto">
            <p14:nvContentPartPr>
              <p14:cNvPr id="13" name="墨迹 12"/>
              <p14:cNvContentPartPr/>
              <p14:nvPr/>
            </p14:nvContentPartPr>
            <p14:xfrm>
              <a:off x="1085850" y="4768850"/>
              <a:ext cx="882650" cy="41275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16"/>
            </p:blipFill>
            <p:spPr>
              <a:xfrm>
                <a:off x="1085850" y="4768850"/>
                <a:ext cx="882650" cy="412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17" p14:bwMode="auto">
            <p14:nvContentPartPr>
              <p14:cNvPr id="14" name="墨迹 13"/>
              <p14:cNvContentPartPr/>
              <p14:nvPr/>
            </p14:nvContentPartPr>
            <p14:xfrm>
              <a:off x="3613150" y="4133850"/>
              <a:ext cx="882650" cy="83185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8"/>
            </p:blipFill>
            <p:spPr>
              <a:xfrm>
                <a:off x="3613150" y="4133850"/>
                <a:ext cx="882650" cy="831850"/>
              </a:xfrm>
              <a:prstGeom prst="rect"/>
            </p:spPr>
          </p:pic>
        </mc:Fallback>
      </mc:AlternateContent>
      <p:pic>
        <p:nvPicPr>
          <p:cNvPr id="3" name="图片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94095" y="1800225"/>
            <a:ext cx="2837815" cy="47936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0" p14:bwMode="auto">
            <p14:nvContentPartPr>
              <p14:cNvPr id="10" name="墨迹 9"/>
              <p14:cNvContentPartPr/>
              <p14:nvPr/>
            </p14:nvContentPartPr>
            <p14:xfrm>
              <a:off x="8096250" y="5448300"/>
              <a:ext cx="889000" cy="77470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21"/>
            </p:blipFill>
            <p:spPr>
              <a:xfrm>
                <a:off x="8096250" y="5448300"/>
                <a:ext cx="889000" cy="774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22" p14:bwMode="auto">
            <p14:nvContentPartPr>
              <p14:cNvPr id="11" name="墨迹 10"/>
              <p14:cNvContentPartPr/>
              <p14:nvPr/>
            </p14:nvContentPartPr>
            <p14:xfrm>
              <a:off x="8153400" y="6286500"/>
              <a:ext cx="787400" cy="2921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3"/>
            </p:blipFill>
            <p:spPr>
              <a:xfrm>
                <a:off x="8153400" y="6286500"/>
                <a:ext cx="787400" cy="292100"/>
              </a:xfrm>
              <a:prstGeom prst="rect"/>
            </p:spPr>
          </p:pic>
        </mc:Fallback>
      </mc:AlternateContent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tags/tag1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4*i*0"/>
  <p:tag name="KSO_WM_UNIT_BK_DARK_LIGHT" val="2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5*i*0"/>
  <p:tag name="KSO_WM_UNIT_BK_DARK_LIGHT" val="2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6*i*0"/>
  <p:tag name="KSO_WM_UNIT_BK_DARK_LIGHT" val="2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7*i*0"/>
  <p:tag name="KSO_WM_UNIT_BK_DARK_LIGHT" val="2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8*i*0"/>
  <p:tag name="KSO_WM_UNIT_BK_DARK_LIGHT" val="2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80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280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TEMPLATE_SUBCATEGORY" val="0"/>
  <p:tag name="KSO_WM_TEMPLATE_COLOR_TYPE" val="1"/>
  <p:tag name="KSO_WM_TEMPLATE_MASTER_THUMB_INDEX" val="12"/>
  <p:tag name="KSO_WM_TEMPLATE_THUMBS_INDEX" val="1、4、7、8、10、15、18、19、20、21、22、28、32、35、36"/>
  <p:tag name="KSO_WM_TAG_VERSION" val="1.0"/>
  <p:tag name="KSO_WM_BEAUTIFY_FLAG" val="#wm#"/>
  <p:tag name="KSO_WM_TEMPLATE_CATEGORY" val="custom"/>
  <p:tag name="KSO_WM_TEMPLATE_INDEX" val="20204280"/>
  <p:tag name="KSO_WM_TEMPLATE_MASTER_TYPE" val="1"/>
</p:tagLst>
</file>

<file path=ppt/tags/tag157.xml><?xml version="1.0" encoding="utf-8"?>
<p:tagLst xmlns:p="http://schemas.openxmlformats.org/presentationml/2006/main">
  <p:tag name="KSO_WM_UNIT_ISCONTENTSTITLE" val="0"/>
  <p:tag name="KSO_WM_UNIT_PRESET_TEXT" val="产品营销方案通用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80_1*a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280_1*i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TEMPLATE_THUMBS_INDEX" val="1、4、7、8、10、15、18、19、20、21、22、28、32、35、36"/>
  <p:tag name="KSO_WM_SLIDE_ID" val="custom2020428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280"/>
  <p:tag name="KSO_WM_SLIDE_LAYOUT" val="a_b"/>
  <p:tag name="KSO_WM_SLIDE_LAYOUT_CNT" val="1_1"/>
</p:tagLst>
</file>

<file path=ppt/tags/tag162.xml><?xml version="1.0" encoding="utf-8"?>
<p:tagLst xmlns:p="http://schemas.openxmlformats.org/presentationml/2006/main">
  <p:tag name="KSO_WM_UNIT_ISCONTENTSTITLE" val="0"/>
  <p:tag name="KSO_WM_UNIT_PRESET_TEXT" val="产品营销方案通用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80_1*a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280_1*i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TEMPLATE_THUMBS_INDEX" val="1、4、7、8、10、15、18、19、20、21、22、28、32、35、36"/>
  <p:tag name="KSO_WM_SLIDE_ID" val="custom2020428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280"/>
  <p:tag name="KSO_WM_SLIDE_LAYOUT" val="a_b"/>
  <p:tag name="KSO_WM_SLIDE_LAYOUT_CNT" val="1_1"/>
</p:tagLst>
</file>

<file path=ppt/tags/tag167.xml><?xml version="1.0" encoding="utf-8"?>
<p:tagLst xmlns:p="http://schemas.openxmlformats.org/presentationml/2006/main">
  <p:tag name="KSO_WM_UNIT_COLOR_SCHEME_SHAPE_ID" val="10"/>
  <p:tag name="KSO_WM_UNIT_COLOR_SCHEME_PARENT_PAGE" val="0_3"/>
  <p:tag name="KSO_WM_UNIT_ISCONTENTS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custom20204280_4*l_h_a*1_4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68.xml><?xml version="1.0" encoding="utf-8"?>
<p:tagLst xmlns:p="http://schemas.openxmlformats.org/presentationml/2006/main">
  <p:tag name="KSO_WM_UNIT_COLOR_SCHEME_SHAPE_ID" val="12"/>
  <p:tag name="KSO_WM_UNIT_COLOR_SCHEME_PARENT_PAGE" val="0_3"/>
  <p:tag name="KSO_WM_UNIT_ISCONTENTS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custom20204280_4*l_h_a*1_3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69.xml><?xml version="1.0" encoding="utf-8"?>
<p:tagLst xmlns:p="http://schemas.openxmlformats.org/presentationml/2006/main">
  <p:tag name="KSO_WM_UNIT_COLOR_SCHEME_SHAPE_ID" val="14"/>
  <p:tag name="KSO_WM_UNIT_COLOR_SCHEME_PARENT_PAGE" val="0_3"/>
  <p:tag name="KSO_WM_UNIT_ISCONTENTS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custom20204280_4*l_h_a*1_2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COLOR_SCHEME_SHAPE_ID" val="16"/>
  <p:tag name="KSO_WM_UNIT_COLOR_SCHEME_PARENT_PAGE" val="0_3"/>
  <p:tag name="KSO_WM_UNIT_ISCONTENTS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custom20204280_4*l_h_a*1_1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71.xml><?xml version="1.0" encoding="utf-8"?>
<p:tagLst xmlns:p="http://schemas.openxmlformats.org/presentationml/2006/main">
  <p:tag name="KSO_WM_UNIT_COLOR_SCHEME_SHAPE_ID" val="18"/>
  <p:tag name="KSO_WM_UNIT_COLOR_SCHEME_PARENT_PAGE" val="0_3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custom20204280_4*l_i*1_1"/>
  <p:tag name="KSO_WM_TEMPLATE_CATEGORY" val="custom"/>
  <p:tag name="KSO_WM_TEMPLATE_INDEX" val="2020428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72.xml><?xml version="1.0" encoding="utf-8"?>
<p:tagLst xmlns:p="http://schemas.openxmlformats.org/presentationml/2006/main">
  <p:tag name="KSO_WM_UNIT_COLOR_SCHEME_SHAPE_ID" val="19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4280_4*l_h_i*1_1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173.xml><?xml version="1.0" encoding="utf-8"?>
<p:tagLst xmlns:p="http://schemas.openxmlformats.org/presentationml/2006/main">
  <p:tag name="KSO_WM_UNIT_COLOR_SCHEME_SHAPE_ID" val="20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4280_4*l_h_i*1_2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174.xml><?xml version="1.0" encoding="utf-8"?>
<p:tagLst xmlns:p="http://schemas.openxmlformats.org/presentationml/2006/main">
  <p:tag name="KSO_WM_UNIT_COLOR_SCHEME_SHAPE_ID" val="21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4280_4*l_h_i*1_3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175.xml><?xml version="1.0" encoding="utf-8"?>
<p:tagLst xmlns:p="http://schemas.openxmlformats.org/presentationml/2006/main">
  <p:tag name="KSO_WM_UNIT_COLOR_SCHEME_SHAPE_ID" val="22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04280_4*l_h_i*1_4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176.xml><?xml version="1.0" encoding="utf-8"?>
<p:tagLst xmlns:p="http://schemas.openxmlformats.org/presentationml/2006/main">
  <p:tag name="KSO_WM_UNIT_ISCONTENTSTITLE" val="0"/>
  <p:tag name="KSO_WM_UNIT_PRESET_TEXT" val="CONTENTS"/>
  <p:tag name="KSO_WM_UNIT_NOCLEAR" val="0"/>
  <p:tag name="KSO_WM_UNIT_VALUE" val="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b"/>
  <p:tag name="KSO_WM_UNIT_INDEX" val="1"/>
  <p:tag name="KSO_WM_UNIT_ID" val="custom20204280_4*b*1"/>
  <p:tag name="KSO_WM_TEMPLATE_CATEGORY" val="custom"/>
  <p:tag name="KSO_WM_TEMPLATE_INDEX" val="20204280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77.xml><?xml version="1.0" encoding="utf-8"?>
<p:tagLst xmlns:p="http://schemas.openxmlformats.org/presentationml/2006/main">
  <p:tag name="KSO_WM_UNIT_ISCONTENTSTITLE" val="1"/>
  <p:tag name="KSO_WM_UNIT_PRESET_TEXT" val="目 录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4280_4*a*1"/>
  <p:tag name="KSO_WM_TEMPLATE_CATEGORY" val="custom"/>
  <p:tag name="KSO_WM_TEMPLATE_INDEX" val="20204280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78.xml><?xml version="1.0" encoding="utf-8"?>
<p:tagLst xmlns:p="http://schemas.openxmlformats.org/presentationml/2006/main">
  <p:tag name="KSO_WM_UNIT_COLOR_SCHEME_SHAPE_ID" val="22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04280_4*l_h_i*1_4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179.xml><?xml version="1.0" encoding="utf-8"?>
<p:tagLst xmlns:p="http://schemas.openxmlformats.org/presentationml/2006/main">
  <p:tag name="KSO_WM_UNIT_COLOR_SCHEME_SHAPE_ID" val="10"/>
  <p:tag name="KSO_WM_UNIT_COLOR_SCHEME_PARENT_PAGE" val="0_3"/>
  <p:tag name="KSO_WM_UNIT_ISCONTENTSTITLE" val="0"/>
  <p:tag name="KSO_WM_UNIT_PRESET_TEXT" val="单击此处添加标题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custom20204280_4*l_h_a*1_4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ID" val="custom20204280_4"/>
  <p:tag name="KSO_WM_TEMPLATE_SUBCATEGORY" val="0"/>
  <p:tag name="KSO_WM_TEMPLATE_MASTER_TYPE" val="1"/>
  <p:tag name="KSO_WM_TEMPLATE_COLOR_TYPE" val="1"/>
  <p:tag name="KSO_WM_SLIDE_TYPE" val="contents"/>
  <p:tag name="KSO_WM_SLIDE_SUBTYPE" val="pureTxt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280"/>
  <p:tag name="KSO_WM_SLIDE_LAYOUT" val="a_b_l"/>
  <p:tag name="KSO_WM_SLIDE_LAYOUT_CNT" val="1_1_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191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192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203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204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205.xml><?xml version="1.0" encoding="utf-8"?>
<p:tagLst xmlns:p="http://schemas.openxmlformats.org/presentationml/2006/main">
  <p:tag name="KSO_WM_UNIT_COLOR_SCHEME_SHAPE_ID" val="24"/>
  <p:tag name="KSO_WM_UNIT_COLOR_SCHEME_PARENT_PAGE" val="0_3"/>
  <p:tag name="KSO_WM_UNIT_PRESET_TEXT" val="单击此处输入你的正文，文字是您思想的提炼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4280_4*l_h_f*1_4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6.xml><?xml version="1.0" encoding="utf-8"?>
<p:tagLst xmlns:p="http://schemas.openxmlformats.org/presentationml/2006/main">
  <p:tag name="KSO_WM_UNIT_COLOR_SCHEME_SHAPE_ID" val="25"/>
  <p:tag name="KSO_WM_UNIT_COLOR_SCHEME_PARENT_PAGE" val="0_3"/>
  <p:tag name="KSO_WM_UNIT_PRESET_TEXT" val="单击此处输入你的正文，文字是您思想的提炼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04280_4*l_h_f*1_3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7.xml><?xml version="1.0" encoding="utf-8"?>
<p:tagLst xmlns:p="http://schemas.openxmlformats.org/presentationml/2006/main">
  <p:tag name="KSO_WM_UNIT_COLOR_SCHEME_SHAPE_ID" val="26"/>
  <p:tag name="KSO_WM_UNIT_COLOR_SCHEME_PARENT_PAGE" val="0_3"/>
  <p:tag name="KSO_WM_UNIT_PRESET_TEXT" val="单击此处输入你的正文，文字是您思想的提炼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4280_4*l_h_f*1_2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UNIT_COLOR_SCHEME_SHAPE_ID" val="27"/>
  <p:tag name="KSO_WM_UNIT_COLOR_SCHEME_PARENT_PAGE" val="0_3"/>
  <p:tag name="KSO_WM_UNIT_PRESET_TEXT" val="单击此处输入你的正文，文字是您思想的提炼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4280_4*l_h_f*1_1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09.xml><?xml version="1.0" encoding="utf-8"?>
<p:tagLst xmlns:p="http://schemas.openxmlformats.org/presentationml/2006/main">
  <p:tag name="KSO_WM_UNIT_COLOR_SCHEME_SHAPE_ID" val="18"/>
  <p:tag name="KSO_WM_UNIT_COLOR_SCHEME_PARENT_PAGE" val="0_3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custom20204280_4*l_i*1_1"/>
  <p:tag name="KSO_WM_TEMPLATE_CATEGORY" val="custom"/>
  <p:tag name="KSO_WM_TEMPLATE_INDEX" val="20204280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COLOR_SCHEME_SHAPE_ID" val="19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4280_4*l_h_i*1_1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211.xml><?xml version="1.0" encoding="utf-8"?>
<p:tagLst xmlns:p="http://schemas.openxmlformats.org/presentationml/2006/main">
  <p:tag name="KSO_WM_UNIT_COLOR_SCHEME_SHAPE_ID" val="20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4280_4*l_h_i*1_2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UNIT_COLOR_SCHEME_SHAPE_ID" val="21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4280_4*l_h_i*1_3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213.xml><?xml version="1.0" encoding="utf-8"?>
<p:tagLst xmlns:p="http://schemas.openxmlformats.org/presentationml/2006/main">
  <p:tag name="KSO_WM_UNIT_COLOR_SCHEME_SHAPE_ID" val="22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04280_4*l_h_i*1_4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214.xml><?xml version="1.0" encoding="utf-8"?>
<p:tagLst xmlns:p="http://schemas.openxmlformats.org/presentationml/2006/main">
  <p:tag name="KSO_WM_UNIT_ISCONTENTSTITLE" val="1"/>
  <p:tag name="KSO_WM_UNIT_PRESET_TEXT" val="目 录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4280_4*a*1"/>
  <p:tag name="KSO_WM_TEMPLATE_CATEGORY" val="custom"/>
  <p:tag name="KSO_WM_TEMPLATE_INDEX" val="20204280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15.xml><?xml version="1.0" encoding="utf-8"?>
<p:tagLst xmlns:p="http://schemas.openxmlformats.org/presentationml/2006/main">
  <p:tag name="KSO_WM_UNIT_COLOR_SCHEME_SHAPE_ID" val="22"/>
  <p:tag name="KSO_WM_UNIT_COLOR_SCHEME_PARENT_PAGE" val="0_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custom20204280_4*l_h_i*1_4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UNIT_COLOR_SCHEME_SHAPE_ID" val="24"/>
  <p:tag name="KSO_WM_UNIT_COLOR_SCHEME_PARENT_PAGE" val="0_3"/>
  <p:tag name="KSO_WM_UNIT_PRESET_TEXT" val="单击此处输入你的正文，文字是您思想的提炼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custom20204280_4*l_h_f*1_4_1"/>
  <p:tag name="KSO_WM_TEMPLATE_CATEGORY" val="custom"/>
  <p:tag name="KSO_WM_TEMPLATE_INDEX" val="20204280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17.xml><?xml version="1.0" encoding="utf-8"?>
<p:tagLst xmlns:p="http://schemas.openxmlformats.org/presentationml/2006/main">
  <p:tag name="KSO_WM_SLIDE_ID" val="custom20204280_4"/>
  <p:tag name="KSO_WM_TEMPLATE_SUBCATEGORY" val="0"/>
  <p:tag name="KSO_WM_TEMPLATE_MASTER_TYPE" val="1"/>
  <p:tag name="KSO_WM_TEMPLATE_COLOR_TYPE" val="1"/>
  <p:tag name="KSO_WM_SLIDE_TYPE" val="contents"/>
  <p:tag name="KSO_WM_SLIDE_SUBTYPE" val="pureTxt"/>
  <p:tag name="KSO_WM_SLIDE_ITEM_CNT" val="4"/>
  <p:tag name="KSO_WM_SLIDE_INDEX" val="4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4280"/>
  <p:tag name="KSO_WM_SLIDE_LAYOUT" val="a_b_l"/>
  <p:tag name="KSO_WM_SLIDE_LAYOUT_CNT" val="1_1_1"/>
</p:tagLst>
</file>

<file path=ppt/tags/tag218.xml><?xml version="1.0" encoding="utf-8"?>
<p:tagLst xmlns:p="http://schemas.openxmlformats.org/presentationml/2006/main">
  <p:tag name="KSO_WM_UNIT_ISCONTENTSTITLE" val="0"/>
  <p:tag name="KSO_WM_UNIT_PRESET_TEXT" val="产品营销方案通用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80_1*a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280_1*i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221.xml><?xml version="1.0" encoding="utf-8"?>
<p:tagLst xmlns:p="http://schemas.openxmlformats.org/presentationml/2006/main">
  <p:tag name="KSO_WM_TEMPLATE_THUMBS_INDEX" val="1、4、7、8、10、15、18、19、20、21、22、28、32、35、36"/>
  <p:tag name="KSO_WM_SLIDE_ID" val="custom2020428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280"/>
  <p:tag name="KSO_WM_SLIDE_LAYOUT" val="a_b"/>
  <p:tag name="KSO_WM_SLIDE_LAYOUT_CNT" val="1_1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31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232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233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43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244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245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55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256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257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67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268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269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79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281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91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292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293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294.xml><?xml version="1.0" encoding="utf-8"?>
<p:tagLst xmlns:p="http://schemas.openxmlformats.org/presentationml/2006/main">
  <p:tag name="KSO_WM_UNIT_ISCONTENTSTITLE" val="0"/>
  <p:tag name="KSO_WM_UNIT_PRESET_TEXT" val="产品营销方案通用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80_1*a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280_1*i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296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297.xml><?xml version="1.0" encoding="utf-8"?>
<p:tagLst xmlns:p="http://schemas.openxmlformats.org/presentationml/2006/main">
  <p:tag name="KSO_WM_TEMPLATE_THUMBS_INDEX" val="1、4、7、8、10、15、18、19、20、21、22、28、32、35、36"/>
  <p:tag name="KSO_WM_SLIDE_ID" val="custom2020428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280"/>
  <p:tag name="KSO_WM_SLIDE_LAYOUT" val="a_b"/>
  <p:tag name="KSO_WM_SLIDE_LAYOUT_CNT" val="1_1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07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308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309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19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321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322.xml><?xml version="1.0" encoding="utf-8"?>
<p:tagLst xmlns:p="http://schemas.openxmlformats.org/presentationml/2006/main">
  <p:tag name="KSO_WM_UNIT_ISCONTENTSTITLE" val="0"/>
  <p:tag name="KSO_WM_UNIT_PRESET_TEXT" val="产品营销方案通用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80_1*a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280_1*i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324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325.xml><?xml version="1.0" encoding="utf-8"?>
<p:tagLst xmlns:p="http://schemas.openxmlformats.org/presentationml/2006/main">
  <p:tag name="KSO_WM_TEMPLATE_THUMBS_INDEX" val="1、4、7、8、10、15、18、19、20、21、22、28、32、35、36"/>
  <p:tag name="KSO_WM_SLIDE_ID" val="custom2020428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280"/>
  <p:tag name="KSO_WM_SLIDE_LAYOUT" val="a_b"/>
  <p:tag name="KSO_WM_SLIDE_LAYOUT_CNT" val="1_1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35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336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337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47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348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349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59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361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71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372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373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3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diagram20200683_1*h_i*1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83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384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385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3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94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395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396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3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3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05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406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407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16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417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418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419.xml><?xml version="1.0" encoding="utf-8"?>
<p:tagLst xmlns:p="http://schemas.openxmlformats.org/presentationml/2006/main">
  <p:tag name="KSO_WM_UNIT_ISCONTENTSTITLE" val="0"/>
  <p:tag name="KSO_WM_UNIT_PRESET_TEXT" val="产品营销方案通用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80_1*a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280_1*i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421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422.xml><?xml version="1.0" encoding="utf-8"?>
<p:tagLst xmlns:p="http://schemas.openxmlformats.org/presentationml/2006/main">
  <p:tag name="KSO_WM_TEMPLATE_THUMBS_INDEX" val="1、4、7、8、10、15、18、19、20、21、22、28、32、35、36"/>
  <p:tag name="KSO_WM_SLIDE_ID" val="custom2020428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280"/>
  <p:tag name="KSO_WM_SLIDE_LAYOUT" val="a_b"/>
  <p:tag name="KSO_WM_SLIDE_LAYOUT_CNT" val="1_1"/>
</p:tagLst>
</file>

<file path=ppt/tags/tag4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4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31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432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433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0683_1*i*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00683_1*h_i*2_1"/>
  <p:tag name="KSO_WM_TEMPLATE_CATEGORY" val="diagram"/>
  <p:tag name="KSO_WM_TEMPLATE_INDEX" val="20200683"/>
  <p:tag name="KSO_WM_UNIT_LAYERLEVEL" val="1_1"/>
  <p:tag name="KSO_WM_TAG_VERSION" val="1.0"/>
  <p:tag name="KSO_WM_BEAUTIFY_FLAG" val="#wm#"/>
</p:tagLst>
</file>

<file path=ppt/tags/tag4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1"/>
  <p:tag name="KSO_WM_UNIT_ID" val="diagram20200683_1*i*11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2"/>
  <p:tag name="KSO_WM_UNIT_ID" val="diagram20200683_1*i*1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3"/>
  <p:tag name="KSO_WM_UNIT_ID" val="diagram20200683_1*i*13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4"/>
  <p:tag name="KSO_WM_UNIT_ID" val="diagram20200683_1*i*14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5"/>
  <p:tag name="KSO_WM_UNIT_ID" val="diagram20200683_1*i*15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0683_1*i*2"/>
  <p:tag name="KSO_WM_TEMPLATE_CATEGORY" val="diagram"/>
  <p:tag name="KSO_WM_TEMPLATE_INDEX" val="20200683"/>
  <p:tag name="KSO_WM_UNIT_LAYERLEVEL" val="1"/>
  <p:tag name="KSO_WM_TAG_VERSION" val="1.0"/>
  <p:tag name="KSO_WM_BEAUTIFY_FLAG" val="#wm#"/>
</p:tagLst>
</file>

<file path=ppt/tags/tag442.xml><?xml version="1.0" encoding="utf-8"?>
<p:tagLst xmlns:p="http://schemas.openxmlformats.org/presentationml/2006/main">
  <p:tag name="KSO_WM_UNIT_ISCONTENTS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0662_1*a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企业&#13;团建活动回顾"/>
</p:tagLst>
</file>

<file path=ppt/tags/tag443.xml><?xml version="1.0" encoding="utf-8"?>
<p:tagLst xmlns:p="http://schemas.openxmlformats.org/presentationml/2006/main">
  <p:tag name="KSO_WM_UNIT_NOCLEAR" val="0"/>
  <p:tag name="KSO_WM_UNIT_VALUE" val="95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662_1*f*1"/>
  <p:tag name="KSO_WM_TEMPLATE_CATEGORY" val="diagram"/>
  <p:tag name="KSO_WM_TEMPLATE_INDEX" val="20200662"/>
  <p:tag name="KSO_WM_UNIT_LAYERLEVEL" val="1"/>
  <p:tag name="KSO_WM_TAG_VERSION" val="1.0"/>
  <p:tag name="KSO_WM_BEAUTIFY_FLAG" val="#wm#"/>
  <p:tag name="KSO_WM_UNIT_PRESET_TEXT" val="单击此处添加文本具体内容，简明扼要的阐述您的观点。根据需要可酌情增减文字，以便观者准确的理解您传达的思想。"/>
</p:tagLst>
</file>

<file path=ppt/tags/tag444.xml><?xml version="1.0" encoding="utf-8"?>
<p:tagLst xmlns:p="http://schemas.openxmlformats.org/presentationml/2006/main">
  <p:tag name="KSO_WM_BEAUTIFY_FLAG" val="#wm#"/>
  <p:tag name="KSO_WM_TEMPLATE_CATEGORY" val="diagram"/>
  <p:tag name="KSO_WM_TEMPLATE_INDEX" val="20200683"/>
  <p:tag name="KSO_WM_SLIDE_ID" val="diagram20200683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0"/>
  <p:tag name="KSO_WM_SLIDE_INDEX" val="1"/>
  <p:tag name="KSO_WM_SLIDE_SIZE" val="328.45*289.057"/>
  <p:tag name="KSO_WM_SLIDE_POSITION" val="566.45*229.1"/>
  <p:tag name="KSO_WM_TAG_VERSION" val="1.0"/>
  <p:tag name="KSO_WM_SLIDE_LAYOUT" val="a_d_f_h"/>
  <p:tag name="KSO_WM_SLIDE_LAYOUT_CNT" val="1_2_1_2"/>
</p:tagLst>
</file>

<file path=ppt/tags/tag445.xml><?xml version="1.0" encoding="utf-8"?>
<p:tagLst xmlns:p="http://schemas.openxmlformats.org/presentationml/2006/main">
  <p:tag name="KSO_WM_UNIT_ISCONTENTSTITLE" val="0"/>
  <p:tag name="KSO_WM_UNIT_PRESET_TEXT" val="产品营销方案通用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4280_1*a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446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4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04280_1*i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448.xml><?xml version="1.0" encoding="utf-8"?>
<p:tagLst xmlns:p="http://schemas.openxmlformats.org/presentationml/2006/main">
  <p:tag name="KSO_WM_UNIT_ISCONTENTSTITLE" val="0"/>
  <p:tag name="KSO_WM_UNIT_PRESET_TEXT" val="单/击/此/处/添/加/副/标/题/内/容"/>
  <p:tag name="KSO_WM_UNIT_NOCLEAR" val="0"/>
  <p:tag name="KSO_WM_UNIT_VALUE" val="25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4280_1*b*1"/>
  <p:tag name="KSO_WM_TEMPLATE_CATEGORY" val="custom"/>
  <p:tag name="KSO_WM_TEMPLATE_INDEX" val="20204280"/>
  <p:tag name="KSO_WM_UNIT_LAYERLEVEL" val="1"/>
  <p:tag name="KSO_WM_TAG_VERSION" val="1.0"/>
  <p:tag name="KSO_WM_BEAUTIFY_FLAG" val="#wm#"/>
</p:tagLst>
</file>

<file path=ppt/tags/tag449.xml><?xml version="1.0" encoding="utf-8"?>
<p:tagLst xmlns:p="http://schemas.openxmlformats.org/presentationml/2006/main">
  <p:tag name="KSO_WM_TEMPLATE_THUMBS_INDEX" val="1、4、7、8、10、15、18、19、20、21、22、28、32、35、36"/>
  <p:tag name="KSO_WM_SLIDE_ID" val="custom20204280_1"/>
  <p:tag name="KSO_WM_TEMPLATE_SUBCATEGORY" val="0"/>
  <p:tag name="KSO_WM_TEMPLATE_MASTER_TYPE" val="1"/>
  <p:tag name="KSO_WM_TEMPLATE_COLOR_TYPE" val="1"/>
  <p:tag name="KSO_WM_SLIDE_TYPE" val="title"/>
  <p:tag name="KSO_WM_SLIDE_SUBTYPE" val="pureTxt"/>
  <p:tag name="KSO_WM_SLIDE_ITEM_CNT" val="0"/>
  <p:tag name="KSO_WM_SLIDE_INDEX" val="1"/>
  <p:tag name="KSO_WM_TEMPLATE_MASTER_THUMB_INDEX" val="12"/>
  <p:tag name="KSO_WM_TAG_VERSION" val="1.0"/>
  <p:tag name="KSO_WM_BEAUTIFY_FLAG" val="#wm#"/>
  <p:tag name="KSO_WM_TEMPLATE_CATEGORY" val="custom"/>
  <p:tag name="KSO_WM_TEMPLATE_INDEX" val="20204280"/>
  <p:tag name="KSO_WM_SLIDE_LAYOUT" val="a_b"/>
  <p:tag name="KSO_WM_SLIDE_LAYOUT_CNT" val="1_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1*i*2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1*i*1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0"/>
  <p:tag name="KSO_WM_UNIT_ID" val="_13*i*0"/>
  <p:tag name="KSO_WM_UNIT_BK_DARK_LIGHT" val="2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WPS主题色">
      <a:dk1>
        <a:srgbClr val="000000"/>
      </a:dk1>
      <a:lt1>
        <a:srgbClr val="FFFFFF"/>
      </a:lt1>
      <a:dk2>
        <a:srgbClr val="E9EFF0"/>
      </a:dk2>
      <a:lt2>
        <a:srgbClr val="FBFCFC"/>
      </a:lt2>
      <a:accent1>
        <a:srgbClr val="7CCBD5"/>
      </a:accent1>
      <a:accent2>
        <a:srgbClr val="78BDE6"/>
      </a:accent2>
      <a:accent3>
        <a:srgbClr val="84ADEB"/>
      </a:accent3>
      <a:accent4>
        <a:srgbClr val="9E9BE1"/>
      </a:accent4>
      <a:accent5>
        <a:srgbClr val="BC8AC5"/>
      </a:accent5>
      <a:accent6>
        <a:srgbClr val="D57C9E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1808</Words>
  <Application>WPS 演示</Application>
  <PresentationFormat>宽屏</PresentationFormat>
  <Paragraphs>229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汉仪旗黑-85S</vt:lpstr>
      <vt:lpstr>仿宋</vt:lpstr>
      <vt:lpstr>等线 Light</vt:lpstr>
      <vt:lpstr>Calibri</vt:lpstr>
      <vt:lpstr>Helvetica</vt:lpstr>
      <vt:lpstr>Arial Unicode MS</vt:lpstr>
      <vt:lpstr>1_Office 主题​​</vt:lpstr>
      <vt:lpstr>“让美好永相伴” 百度网盘使用入门提高篇</vt:lpstr>
      <vt:lpstr>百度网盘是什么？</vt:lpstr>
      <vt:lpstr>PowerPoint 演示文稿</vt:lpstr>
      <vt:lpstr>PowerPoint 演示文稿</vt:lpstr>
      <vt:lpstr>PowerPoint 演示文稿</vt:lpstr>
      <vt:lpstr>PowerPoint 演示文稿</vt:lpstr>
      <vt:lpstr>本地资源上传与下载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查找添加好友</vt:lpstr>
      <vt:lpstr>PowerPoint 演示文稿</vt:lpstr>
      <vt:lpstr>PowerPoint 演示文稿</vt:lpstr>
      <vt:lpstr>资源转载保存与分享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更多功能</vt:lpstr>
      <vt:lpstr>PowerPoint 演示文稿</vt:lpstr>
      <vt:lpstr>PowerPoint 演示文稿</vt:lpstr>
      <vt:lpstr>谢谢大家！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璇玑</cp:lastModifiedBy>
  <cp:revision>43</cp:revision>
  <dcterms:created xsi:type="dcterms:W3CDTF">2019-06-19T02:08:00Z</dcterms:created>
  <dcterms:modified xsi:type="dcterms:W3CDTF">2020-03-20T07:19:11Z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2052-11.1.0.9564</vt:lpwstr>
  </property>
</Properties>
</file>